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15B05FF-9878-4600-A729-1174A5B4C84B}">
          <p14:sldIdLst/>
        </p14:section>
        <p14:section name="Intro" id="{CAED28E4-D87C-4AAD-A5F9-A6AC030663AC}">
          <p14:sldIdLst>
            <p14:sldId id="256"/>
            <p14:sldId id="257"/>
            <p14:sldId id="258"/>
            <p14:sldId id="259"/>
            <p14:sldId id="260"/>
          </p14:sldIdLst>
        </p14:section>
        <p14:section name="Importance Sampling" id="{ACD7A4E6-89B1-4B8A-97BB-AABBF384746F}">
          <p14:sldIdLst>
            <p14:sldId id="261"/>
            <p14:sldId id="262"/>
            <p14:sldId id="263"/>
            <p14:sldId id="264"/>
          </p14:sldIdLst>
        </p14:section>
        <p14:section name="Blue Noise" id="{407C3A32-6AFC-4E7D-B879-3DBEE1F46811}">
          <p14:sldIdLst>
            <p14:sldId id="266"/>
            <p14:sldId id="267"/>
            <p14:sldId id="268"/>
          </p14:sldIdLst>
        </p14:section>
        <p14:section name="Implementation" id="{5DD07577-CE35-43A2-8053-7E2D587CD18E}">
          <p14:sldIdLst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BFF"/>
    <a:srgbClr val="10FBA8"/>
    <a:srgbClr val="FF33CC"/>
    <a:srgbClr val="FF1155"/>
    <a:srgbClr val="291929"/>
    <a:srgbClr val="141619"/>
    <a:srgbClr val="1D2940"/>
    <a:srgbClr val="000000"/>
    <a:srgbClr val="3D1D6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C365-5BE2-4FEB-A2E8-0B5D58E19B4B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1E336-2943-45EB-8CF9-517166057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F96FE-4531-4CCE-95E9-1B69BE749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7F2B2C-D325-49DF-8CF9-3D3EA3A1D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0C13ED-86C3-4A08-A431-731F1578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763-AB49-4AC7-A91B-2D57BFEBE1BF}" type="datetime1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30257B-CA56-4A35-87B1-4136BF4D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A5173-3EF5-43CE-B495-C6DC4161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B787DC7-13F7-4CBD-BF9B-7110E22757A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42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12940-F67D-4765-9307-2BF6BCAC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CDEF19-134C-48D8-90B3-36BCA4EA4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23CA06-67C9-49E4-B039-594B8BA6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7A7D-FF8F-484B-8920-6AFFE1C3DCDB}" type="datetime1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357F0-8E2C-4994-87EE-56698BF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C4D058-0001-424D-8E22-2C49DC29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7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265F4A-3715-4DAA-94F0-87ABB67D5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F1EDA7-D660-4D07-A91F-025C4C61A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9C71F-454E-48EF-A495-8F0F5FFA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5CFD-40F4-492C-A9CC-AAC3A29BF62F}" type="datetime1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30ABDF-0D68-436B-9A60-2B465BDA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97E907-3BA9-4C4E-9D92-E27C81B6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0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56A54-76E2-4158-B52E-B2F5E01B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21F97-F361-446F-834A-A0EBF21F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51CEA5-3F47-424B-A8E7-70174032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3240-6839-4527-AE86-DA124E9C95E7}" type="datetime1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50824B-9F68-41D2-B482-DA43E409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9DA33-E190-4CF3-9AFD-08FA669F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1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BC5D5-FF58-4027-A860-9913A492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52E0AA-74ED-47D0-A0A6-ED7F10FAD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4B5186-3113-46CC-83DD-12299178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5088-3FF0-41BB-BA4D-4D22DBA5B784}" type="datetime1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89F5A9-88CD-4B36-8009-1A3070B5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258BE9-6F89-479B-BE88-A6204CF9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28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7CBAD-7014-4C4F-9CA5-A278F87D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39D12-510C-4DD8-A0CA-4F7EFB9DB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BD8352-8400-447B-95B7-D6EDBBDD5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30FE67-B34B-4BD5-842D-EA9F8C50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2DDF-D2FE-474C-9BF6-EFB5EC7F83C4}" type="datetime1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8DC00D-3F85-4C8C-92F0-140CF1C8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6B632C-9450-461C-AD78-D244A1D2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7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F23D6-F002-450C-BF6B-D37D0AE9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F591B8-6543-4E66-8F7C-7789E7D08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BD6764-506F-420E-94C8-143B71113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5C3FCD-6706-4DD9-9E47-C2D538BAD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84BD7E-2179-4FEA-97E3-AA8C7907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0881F5-236D-451A-9D4A-D4E459AA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FC99-3774-4C5A-BBDE-686AED32E65D}" type="datetime1">
              <a:rPr lang="fr-FR" smtClean="0"/>
              <a:t>06/12/2020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240715-E2E3-460D-9FEB-9A15F64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38F6F6-2257-4F86-8C16-F91DA144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2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7AE6F-7307-43C4-BFBC-4A5E395E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AD0838-E4EE-48B0-A846-B42D9E19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5A97-32D2-4238-8CDA-689EB164BF6C}" type="datetime1">
              <a:rPr lang="fr-FR" smtClean="0"/>
              <a:t>06/12/2020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8F6BFF-1C37-42C7-B840-EFCE1A25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64C774-B096-48C4-997A-5EE4F0BF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26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FE57EF-D7D9-494D-B830-BC7DD91B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D57A-265A-4BF3-A2D2-4A982222252C}" type="datetime1">
              <a:rPr lang="fr-FR" smtClean="0"/>
              <a:t>06/12/2020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BE43EB-9D05-4422-9AA2-3C4FA7A7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6E3AAB-4472-4FBB-93E3-8E060327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48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710CE-2088-486B-814F-1A2D3FF2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DBFFA1-3F20-43A8-B11A-E559E13A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C7B73E-DC4B-46DA-8E14-B2F546403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32905-EB0E-4513-8910-4C2A6E06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EFEB-90E4-4486-9317-CE5AA27B46F5}" type="datetime1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9E834E-D926-4B45-8F25-736A7580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508AD4-C328-42F8-B49F-F7A4CD4F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53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27DFC-0A50-460F-8A0C-8271AB5A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1AB316-F508-4634-A971-F3F02D86A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DEFB6A-D2A3-421A-9789-AE32B3BF5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5C28D9-EE36-4DF4-BE8A-FA6F158A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AC2-9CA9-4704-AC7D-8C4602C2B27C}" type="datetime1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FCD7EC-C00C-4560-ADF2-60DEE91A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F21D78-A3F1-42F8-BB4A-DC011F9E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87DC7-13F7-4CBD-BF9B-7110E2275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5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2E000E-7820-4BBB-B63D-BB901D73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97811E-2D4C-4A13-9A3C-02B77E4B1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26A98-E554-48C7-817A-3621DA983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0926-0014-4297-83DF-4EBA4B39173E}" type="datetime1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080AE-04C2-44B7-8F6E-311EFB2BC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F6B63BA-8AE7-4DD7-90FD-DCD8CAA505A9}"/>
              </a:ext>
            </a:extLst>
          </p:cNvPr>
          <p:cNvSpPr txBox="1">
            <a:spLocks/>
          </p:cNvSpPr>
          <p:nvPr userDrawn="1"/>
        </p:nvSpPr>
        <p:spPr>
          <a:xfrm>
            <a:off x="304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87DC7-13F7-4CBD-BF9B-7110E22757A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44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02760D-9186-4526-98A9-FEE80DA98AA7}"/>
              </a:ext>
            </a:extLst>
          </p:cNvPr>
          <p:cNvSpPr/>
          <p:nvPr/>
        </p:nvSpPr>
        <p:spPr>
          <a:xfrm>
            <a:off x="984247" y="0"/>
            <a:ext cx="10702927" cy="7186315"/>
          </a:xfrm>
          <a:custGeom>
            <a:avLst/>
            <a:gdLst>
              <a:gd name="connsiteX0" fmla="*/ 0 w 5156200"/>
              <a:gd name="connsiteY0" fmla="*/ 0 h 1676400"/>
              <a:gd name="connsiteX1" fmla="*/ 5156200 w 5156200"/>
              <a:gd name="connsiteY1" fmla="*/ 0 h 1676400"/>
              <a:gd name="connsiteX2" fmla="*/ 5156200 w 5156200"/>
              <a:gd name="connsiteY2" fmla="*/ 1676400 h 1676400"/>
              <a:gd name="connsiteX3" fmla="*/ 0 w 5156200"/>
              <a:gd name="connsiteY3" fmla="*/ 1676400 h 1676400"/>
              <a:gd name="connsiteX4" fmla="*/ 0 w 5156200"/>
              <a:gd name="connsiteY4" fmla="*/ 0 h 1676400"/>
              <a:gd name="connsiteX0" fmla="*/ 0 w 5156200"/>
              <a:gd name="connsiteY0" fmla="*/ 0 h 1676400"/>
              <a:gd name="connsiteX1" fmla="*/ 1574800 w 5156200"/>
              <a:gd name="connsiteY1" fmla="*/ 1212850 h 1676400"/>
              <a:gd name="connsiteX2" fmla="*/ 5156200 w 5156200"/>
              <a:gd name="connsiteY2" fmla="*/ 1676400 h 1676400"/>
              <a:gd name="connsiteX3" fmla="*/ 0 w 5156200"/>
              <a:gd name="connsiteY3" fmla="*/ 1676400 h 1676400"/>
              <a:gd name="connsiteX4" fmla="*/ 0 w 5156200"/>
              <a:gd name="connsiteY4" fmla="*/ 0 h 1676400"/>
              <a:gd name="connsiteX0" fmla="*/ 0 w 5156200"/>
              <a:gd name="connsiteY0" fmla="*/ 0 h 2489200"/>
              <a:gd name="connsiteX1" fmla="*/ 1574800 w 5156200"/>
              <a:gd name="connsiteY1" fmla="*/ 1212850 h 2489200"/>
              <a:gd name="connsiteX2" fmla="*/ 5156200 w 5156200"/>
              <a:gd name="connsiteY2" fmla="*/ 1676400 h 2489200"/>
              <a:gd name="connsiteX3" fmla="*/ 1835150 w 5156200"/>
              <a:gd name="connsiteY3" fmla="*/ 2489200 h 2489200"/>
              <a:gd name="connsiteX4" fmla="*/ 0 w 5156200"/>
              <a:gd name="connsiteY4" fmla="*/ 0 h 2489200"/>
              <a:gd name="connsiteX0" fmla="*/ 0 w 5156200"/>
              <a:gd name="connsiteY0" fmla="*/ 0 h 2489200"/>
              <a:gd name="connsiteX1" fmla="*/ 3365500 w 5156200"/>
              <a:gd name="connsiteY1" fmla="*/ 1943100 h 2489200"/>
              <a:gd name="connsiteX2" fmla="*/ 5156200 w 5156200"/>
              <a:gd name="connsiteY2" fmla="*/ 1676400 h 2489200"/>
              <a:gd name="connsiteX3" fmla="*/ 1835150 w 5156200"/>
              <a:gd name="connsiteY3" fmla="*/ 2489200 h 2489200"/>
              <a:gd name="connsiteX4" fmla="*/ 0 w 5156200"/>
              <a:gd name="connsiteY4" fmla="*/ 0 h 2489200"/>
              <a:gd name="connsiteX0" fmla="*/ 0 w 5156200"/>
              <a:gd name="connsiteY0" fmla="*/ 0 h 2578100"/>
              <a:gd name="connsiteX1" fmla="*/ 3365500 w 5156200"/>
              <a:gd name="connsiteY1" fmla="*/ 1943100 h 2578100"/>
              <a:gd name="connsiteX2" fmla="*/ 5156200 w 5156200"/>
              <a:gd name="connsiteY2" fmla="*/ 1676400 h 2578100"/>
              <a:gd name="connsiteX3" fmla="*/ 4044950 w 5156200"/>
              <a:gd name="connsiteY3" fmla="*/ 2578100 h 2578100"/>
              <a:gd name="connsiteX4" fmla="*/ 0 w 5156200"/>
              <a:gd name="connsiteY4" fmla="*/ 0 h 2578100"/>
              <a:gd name="connsiteX0" fmla="*/ 0 w 5156200"/>
              <a:gd name="connsiteY0" fmla="*/ 0 h 2578100"/>
              <a:gd name="connsiteX1" fmla="*/ 3873500 w 5156200"/>
              <a:gd name="connsiteY1" fmla="*/ 2006600 h 2578100"/>
              <a:gd name="connsiteX2" fmla="*/ 5156200 w 5156200"/>
              <a:gd name="connsiteY2" fmla="*/ 1676400 h 2578100"/>
              <a:gd name="connsiteX3" fmla="*/ 4044950 w 5156200"/>
              <a:gd name="connsiteY3" fmla="*/ 2578100 h 2578100"/>
              <a:gd name="connsiteX4" fmla="*/ 0 w 5156200"/>
              <a:gd name="connsiteY4" fmla="*/ 0 h 2578100"/>
              <a:gd name="connsiteX0" fmla="*/ 0 w 5067300"/>
              <a:gd name="connsiteY0" fmla="*/ 69850 h 2647950"/>
              <a:gd name="connsiteX1" fmla="*/ 3873500 w 5067300"/>
              <a:gd name="connsiteY1" fmla="*/ 2076450 h 2647950"/>
              <a:gd name="connsiteX2" fmla="*/ 5067300 w 5067300"/>
              <a:gd name="connsiteY2" fmla="*/ 0 h 2647950"/>
              <a:gd name="connsiteX3" fmla="*/ 4044950 w 5067300"/>
              <a:gd name="connsiteY3" fmla="*/ 2647950 h 2647950"/>
              <a:gd name="connsiteX4" fmla="*/ 0 w 5067300"/>
              <a:gd name="connsiteY4" fmla="*/ 69850 h 2647950"/>
              <a:gd name="connsiteX0" fmla="*/ 0 w 4908519"/>
              <a:gd name="connsiteY0" fmla="*/ 5527 h 2647950"/>
              <a:gd name="connsiteX1" fmla="*/ 3714719 w 4908519"/>
              <a:gd name="connsiteY1" fmla="*/ 2076450 h 2647950"/>
              <a:gd name="connsiteX2" fmla="*/ 4908519 w 4908519"/>
              <a:gd name="connsiteY2" fmla="*/ 0 h 2647950"/>
              <a:gd name="connsiteX3" fmla="*/ 3886169 w 4908519"/>
              <a:gd name="connsiteY3" fmla="*/ 2647950 h 2647950"/>
              <a:gd name="connsiteX4" fmla="*/ 0 w 4908519"/>
              <a:gd name="connsiteY4" fmla="*/ 5527 h 2647950"/>
              <a:gd name="connsiteX0" fmla="*/ 0 w 4908519"/>
              <a:gd name="connsiteY0" fmla="*/ 5527 h 3317978"/>
              <a:gd name="connsiteX1" fmla="*/ 3714719 w 4908519"/>
              <a:gd name="connsiteY1" fmla="*/ 2076450 h 3317978"/>
              <a:gd name="connsiteX2" fmla="*/ 4908519 w 4908519"/>
              <a:gd name="connsiteY2" fmla="*/ 0 h 3317978"/>
              <a:gd name="connsiteX3" fmla="*/ 4020788 w 4908519"/>
              <a:gd name="connsiteY3" fmla="*/ 3317978 h 3317978"/>
              <a:gd name="connsiteX4" fmla="*/ 0 w 4908519"/>
              <a:gd name="connsiteY4" fmla="*/ 5527 h 3317978"/>
              <a:gd name="connsiteX0" fmla="*/ 0 w 4908519"/>
              <a:gd name="connsiteY0" fmla="*/ 5527 h 3317978"/>
              <a:gd name="connsiteX1" fmla="*/ 3813095 w 4908519"/>
              <a:gd name="connsiteY1" fmla="*/ 2719677 h 3317978"/>
              <a:gd name="connsiteX2" fmla="*/ 4908519 w 4908519"/>
              <a:gd name="connsiteY2" fmla="*/ 0 h 3317978"/>
              <a:gd name="connsiteX3" fmla="*/ 4020788 w 4908519"/>
              <a:gd name="connsiteY3" fmla="*/ 3317978 h 3317978"/>
              <a:gd name="connsiteX4" fmla="*/ 0 w 4908519"/>
              <a:gd name="connsiteY4" fmla="*/ 5527 h 3317978"/>
              <a:gd name="connsiteX0" fmla="*/ 0 w 4908519"/>
              <a:gd name="connsiteY0" fmla="*/ 5527 h 3317978"/>
              <a:gd name="connsiteX1" fmla="*/ 3859694 w 4908519"/>
              <a:gd name="connsiteY1" fmla="*/ 2842962 h 3317978"/>
              <a:gd name="connsiteX2" fmla="*/ 4908519 w 4908519"/>
              <a:gd name="connsiteY2" fmla="*/ 0 h 3317978"/>
              <a:gd name="connsiteX3" fmla="*/ 4020788 w 4908519"/>
              <a:gd name="connsiteY3" fmla="*/ 3317978 h 3317978"/>
              <a:gd name="connsiteX4" fmla="*/ 0 w 4908519"/>
              <a:gd name="connsiteY4" fmla="*/ 5527 h 3317978"/>
              <a:gd name="connsiteX0" fmla="*/ 0 w 4913697"/>
              <a:gd name="connsiteY0" fmla="*/ 20268 h 3332719"/>
              <a:gd name="connsiteX1" fmla="*/ 3859694 w 4913697"/>
              <a:gd name="connsiteY1" fmla="*/ 2857703 h 3332719"/>
              <a:gd name="connsiteX2" fmla="*/ 4913697 w 4913697"/>
              <a:gd name="connsiteY2" fmla="*/ 0 h 3332719"/>
              <a:gd name="connsiteX3" fmla="*/ 4020788 w 4913697"/>
              <a:gd name="connsiteY3" fmla="*/ 3332719 h 3332719"/>
              <a:gd name="connsiteX4" fmla="*/ 0 w 4913697"/>
              <a:gd name="connsiteY4" fmla="*/ 20268 h 3332719"/>
              <a:gd name="connsiteX0" fmla="*/ 0 w 4944763"/>
              <a:gd name="connsiteY0" fmla="*/ 0 h 3341932"/>
              <a:gd name="connsiteX1" fmla="*/ 3890760 w 4944763"/>
              <a:gd name="connsiteY1" fmla="*/ 2866916 h 3341932"/>
              <a:gd name="connsiteX2" fmla="*/ 4944763 w 4944763"/>
              <a:gd name="connsiteY2" fmla="*/ 9213 h 3341932"/>
              <a:gd name="connsiteX3" fmla="*/ 4051854 w 4944763"/>
              <a:gd name="connsiteY3" fmla="*/ 3341932 h 3341932"/>
              <a:gd name="connsiteX4" fmla="*/ 0 w 4944763"/>
              <a:gd name="connsiteY4" fmla="*/ 0 h 334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763" h="3341932">
                <a:moveTo>
                  <a:pt x="0" y="0"/>
                </a:moveTo>
                <a:lnTo>
                  <a:pt x="3890760" y="2866916"/>
                </a:lnTo>
                <a:lnTo>
                  <a:pt x="4944763" y="9213"/>
                </a:lnTo>
                <a:lnTo>
                  <a:pt x="4051854" y="334193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5179E"/>
              </a:gs>
              <a:gs pos="100000">
                <a:srgbClr val="EC4E2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09BDB18-71DF-4035-A4FA-DBEE6C4505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13129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843017 w 12192000"/>
              <a:gd name="connsiteY3" fmla="*/ 6858000 h 6858000"/>
              <a:gd name="connsiteX4" fmla="*/ 11687174 w 12192000"/>
              <a:gd name="connsiteY4" fmla="*/ 19811 h 6858000"/>
              <a:gd name="connsiteX5" fmla="*/ 0 w 12192000"/>
              <a:gd name="connsiteY5" fmla="*/ 0 h 6858000"/>
              <a:gd name="connsiteX6" fmla="*/ 984247 w 12192000"/>
              <a:gd name="connsiteY6" fmla="*/ 0 h 6858000"/>
              <a:gd name="connsiteX7" fmla="*/ 9353797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1312948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843017" y="6858000"/>
                </a:lnTo>
                <a:lnTo>
                  <a:pt x="11687174" y="19811"/>
                </a:lnTo>
                <a:close/>
                <a:moveTo>
                  <a:pt x="0" y="0"/>
                </a:moveTo>
                <a:lnTo>
                  <a:pt x="984247" y="0"/>
                </a:lnTo>
                <a:lnTo>
                  <a:pt x="93537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3E8CE8-16D7-404B-8851-441D13E0EF7C}"/>
              </a:ext>
            </a:extLst>
          </p:cNvPr>
          <p:cNvSpPr txBox="1"/>
          <p:nvPr/>
        </p:nvSpPr>
        <p:spPr>
          <a:xfrm>
            <a:off x="479421" y="392410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PATH TRACING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2F33D80-F726-4FC6-9618-84680AA02C88}"/>
              </a:ext>
            </a:extLst>
          </p:cNvPr>
          <p:cNvSpPr txBox="1"/>
          <p:nvPr/>
        </p:nvSpPr>
        <p:spPr>
          <a:xfrm>
            <a:off x="479421" y="4734596"/>
            <a:ext cx="454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PROGRESSIVE RENDERING AND BLUE NOISE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4CBCA2DF-2987-4C11-902D-91614D78F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3DC0F0E5-7734-42DD-920F-7E61299B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DC7-13F7-4CBD-BF9B-7110E22757A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2238375" y="3013501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BLUE NOISE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2B5E97E-FF38-448D-9BBA-256B8E05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F8A3B5-53D2-43F9-9692-DFC00488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8" y="2596157"/>
            <a:ext cx="2188199" cy="21881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E793F0-BA6B-44A8-B130-DD55796E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16" y="2596157"/>
            <a:ext cx="2188199" cy="21881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DB02D9-7362-4DBD-BB65-DB7853C2C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286" y="2596157"/>
            <a:ext cx="2188199" cy="21881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09FD4A-1C73-4844-8B71-A75D853F0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483" y="2596157"/>
            <a:ext cx="2188199" cy="2188199"/>
          </a:xfrm>
          <a:prstGeom prst="rect">
            <a:avLst/>
          </a:prstGeom>
        </p:spPr>
      </p:pic>
      <p:sp>
        <p:nvSpPr>
          <p:cNvPr id="9" name="ZoneTexte 8dd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6800286" y="2088215"/>
            <a:ext cx="45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BLUE NOISE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069525-6603-4DC3-A78E-1E71CCFA9A05}"/>
              </a:ext>
            </a:extLst>
          </p:cNvPr>
          <p:cNvSpPr txBox="1"/>
          <p:nvPr/>
        </p:nvSpPr>
        <p:spPr>
          <a:xfrm>
            <a:off x="830319" y="2088215"/>
            <a:ext cx="45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WHITE NOISE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42EC30-3AED-4482-BEBE-5E117A4E5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483" y="2596156"/>
            <a:ext cx="2188199" cy="21881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CFA480-1A64-4FC1-867F-37C55009C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515" y="2596155"/>
            <a:ext cx="2188200" cy="21882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F2443B36-045F-4B51-9D47-AB605741C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0CFA480-1A64-4FC1-867F-37C55009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6858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42EC30-3AED-4482-BEBE-5E117A4E5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858000" cy="6858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3095D35F-DFA9-42B1-9C0A-966AE79CD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49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2238375" y="2492801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endParaRPr lang="fr-FR" sz="4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F13A0F-DD20-4B4E-80D4-30739759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110" y="3534203"/>
            <a:ext cx="2705780" cy="98295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7BFE8D76-28B1-41F7-8BB7-1063E939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6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1" y="2828835"/>
            <a:ext cx="554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</a:t>
            </a:r>
            <a:r>
              <a:rPr lang="fr-FR" sz="4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40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Shader</a:t>
            </a:r>
            <a:endParaRPr lang="fr-FR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GPGPU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08C75F-35DC-4DA3-93F8-6E012D815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071"/>
          <a:stretch/>
        </p:blipFill>
        <p:spPr>
          <a:xfrm>
            <a:off x="5540840" y="0"/>
            <a:ext cx="6651160" cy="6858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DAAB168-D6D9-44EF-9FB9-E5D4D486F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3325580" y="103055"/>
            <a:ext cx="5540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Scene</a:t>
            </a:r>
            <a:r>
              <a:rPr lang="fr-FR" sz="4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Management</a:t>
            </a:r>
            <a:endParaRPr lang="fr-FR" sz="32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5E9036-E949-46DF-B76F-22065CBA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084"/>
            <a:ext cx="12192000" cy="5901916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86749AC9-8C0C-4294-9DD8-17BC56CF0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2238375" y="2492801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</a:t>
            </a:r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!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5030359-2B98-4FF0-8FF0-E3D9B74B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837" y="3429000"/>
            <a:ext cx="2642118" cy="516359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noe@masse.pro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875B00D-F24F-42A3-AC65-C624A518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8478" y="3429000"/>
            <a:ext cx="516359" cy="516359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DDF4DC65-65DC-40BB-86DA-3DBB43352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2238375" y="236714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References</a:t>
            </a:r>
            <a:endParaRPr lang="fr-FR" sz="4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DDF4DC65-65DC-40BB-86DA-3DBB4335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EFC7DCA-701D-46A4-8816-14579828DB2B}"/>
              </a:ext>
            </a:extLst>
          </p:cNvPr>
          <p:cNvSpPr txBox="1"/>
          <p:nvPr/>
        </p:nvSpPr>
        <p:spPr>
          <a:xfrm>
            <a:off x="990600" y="1755828"/>
            <a:ext cx="8547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Blue-noise Dithered Sampling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Iliyan</a:t>
            </a:r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 </a:t>
            </a:r>
            <a:r>
              <a:rPr lang="en-US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Georgiev</a:t>
            </a:r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 &amp; Marcos Fajardo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Distributing Monte Carlo Errors as a Blue Noise in Screen Space by Permuting Pixel Seeds Between Frames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Eric </a:t>
            </a:r>
            <a:r>
              <a:rPr lang="en-US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Heitz</a:t>
            </a:r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 &amp; Laurent </a:t>
            </a:r>
            <a:r>
              <a:rPr lang="en-US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Belcour</a:t>
            </a:r>
            <a:r>
              <a:rPr lang="en-US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, </a:t>
            </a:r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Unity Technologies Grenoble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Progressive Multi-Jittered Sample Sequences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Per Christensen, Andrew </a:t>
            </a:r>
            <a:r>
              <a:rPr lang="en-US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Kensler</a:t>
            </a:r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 &amp; Charlie Kilpatrick, Pixar Animation Studios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Special Thanks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Alan Wolfe, NVIDIA, </a:t>
            </a:r>
            <a:r>
              <a:rPr lang="en-US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blog.demofox.org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algn="l" rtl="0" fontAlgn="base"/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David </a:t>
            </a:r>
            <a:r>
              <a:rPr lang="en-US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Kuri</a:t>
            </a:r>
            <a:r>
              <a:rPr lang="en-US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, Three Eyed Games, GPU Path Tracing in Unity series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icrosoft YaHei" panose="020B0503020204020204" pitchFamily="34" charset="-122"/>
              </a:rPr>
              <a:t>​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416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0">
            <a:extLst>
              <a:ext uri="{FF2B5EF4-FFF2-40B4-BE49-F238E27FC236}">
                <a16:creationId xmlns:a16="http://schemas.microsoft.com/office/drawing/2014/main" id="{A8F2C6A4-1128-4B0C-98DB-68F13A418501}"/>
              </a:ext>
            </a:extLst>
          </p:cNvPr>
          <p:cNvSpPr/>
          <p:nvPr/>
        </p:nvSpPr>
        <p:spPr>
          <a:xfrm>
            <a:off x="2222219" y="3429123"/>
            <a:ext cx="7697755" cy="1553547"/>
          </a:xfrm>
          <a:prstGeom prst="parallelogram">
            <a:avLst>
              <a:gd name="adj" fmla="val 94670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E7DCABA-7F04-4844-8587-9277EB51E843}"/>
              </a:ext>
            </a:extLst>
          </p:cNvPr>
          <p:cNvGrpSpPr/>
          <p:nvPr/>
        </p:nvGrpSpPr>
        <p:grpSpPr>
          <a:xfrm>
            <a:off x="4027692" y="2162492"/>
            <a:ext cx="4086808" cy="4086808"/>
            <a:chOff x="6144207" y="1791088"/>
            <a:chExt cx="4086808" cy="408680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AB3AB50-AF45-4542-B8B3-885511E82363}"/>
                </a:ext>
              </a:extLst>
            </p:cNvPr>
            <p:cNvSpPr/>
            <p:nvPr/>
          </p:nvSpPr>
          <p:spPr>
            <a:xfrm>
              <a:off x="6144207" y="3386818"/>
              <a:ext cx="4086808" cy="895348"/>
            </a:xfrm>
            <a:prstGeom prst="ellipse">
              <a:avLst/>
            </a:prstGeom>
            <a:noFill/>
            <a:ln w="25400">
              <a:solidFill>
                <a:srgbClr val="1DA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C9338D46-E275-4457-850A-680DEDFD4E4D}"/>
                </a:ext>
              </a:extLst>
            </p:cNvPr>
            <p:cNvSpPr/>
            <p:nvPr/>
          </p:nvSpPr>
          <p:spPr>
            <a:xfrm>
              <a:off x="6144207" y="1791088"/>
              <a:ext cx="4086808" cy="4086808"/>
            </a:xfrm>
            <a:prstGeom prst="arc">
              <a:avLst>
                <a:gd name="adj1" fmla="val 10818770"/>
                <a:gd name="adj2" fmla="val 21583424"/>
              </a:avLst>
            </a:prstGeom>
            <a:ln w="25400">
              <a:solidFill>
                <a:srgbClr val="1DA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AFBCFF9E-9610-47CD-B7CE-1E07DFC9247E}"/>
              </a:ext>
            </a:extLst>
          </p:cNvPr>
          <p:cNvSpPr/>
          <p:nvPr/>
        </p:nvSpPr>
        <p:spPr>
          <a:xfrm>
            <a:off x="4052596" y="2183461"/>
            <a:ext cx="4086808" cy="2491078"/>
          </a:xfrm>
          <a:custGeom>
            <a:avLst/>
            <a:gdLst>
              <a:gd name="connsiteX0" fmla="*/ 2044056 w 4086808"/>
              <a:gd name="connsiteY0" fmla="*/ 0 h 2491078"/>
              <a:gd name="connsiteX1" fmla="*/ 4086784 w 4086808"/>
              <a:gd name="connsiteY1" fmla="*/ 2033551 h 2491078"/>
              <a:gd name="connsiteX2" fmla="*/ 4084540 w 4086808"/>
              <a:gd name="connsiteY2" fmla="*/ 2033562 h 2491078"/>
              <a:gd name="connsiteX3" fmla="*/ 4086808 w 4086808"/>
              <a:gd name="connsiteY3" fmla="*/ 2043404 h 2491078"/>
              <a:gd name="connsiteX4" fmla="*/ 2043404 w 4086808"/>
              <a:gd name="connsiteY4" fmla="*/ 2491078 h 2491078"/>
              <a:gd name="connsiteX5" fmla="*/ 0 w 4086808"/>
              <a:gd name="connsiteY5" fmla="*/ 2043404 h 2491078"/>
              <a:gd name="connsiteX6" fmla="*/ 2568 w 4086808"/>
              <a:gd name="connsiteY6" fmla="*/ 2032261 h 2491078"/>
              <a:gd name="connsiteX7" fmla="*/ 30 w 4086808"/>
              <a:gd name="connsiteY7" fmla="*/ 2032247 h 2491078"/>
              <a:gd name="connsiteX8" fmla="*/ 2044056 w 4086808"/>
              <a:gd name="connsiteY8" fmla="*/ 0 h 249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6808" h="2491078">
                <a:moveTo>
                  <a:pt x="2044056" y="0"/>
                </a:moveTo>
                <a:cubicBezTo>
                  <a:pt x="3168497" y="359"/>
                  <a:pt x="4081362" y="909124"/>
                  <a:pt x="4086784" y="2033551"/>
                </a:cubicBezTo>
                <a:lnTo>
                  <a:pt x="4084540" y="2033562"/>
                </a:lnTo>
                <a:lnTo>
                  <a:pt x="4086808" y="2043404"/>
                </a:lnTo>
                <a:cubicBezTo>
                  <a:pt x="4086808" y="2290648"/>
                  <a:pt x="3171945" y="2491078"/>
                  <a:pt x="2043404" y="2491078"/>
                </a:cubicBezTo>
                <a:cubicBezTo>
                  <a:pt x="914863" y="2491078"/>
                  <a:pt x="0" y="2290648"/>
                  <a:pt x="0" y="2043404"/>
                </a:cubicBezTo>
                <a:lnTo>
                  <a:pt x="2568" y="2032261"/>
                </a:lnTo>
                <a:lnTo>
                  <a:pt x="30" y="2032247"/>
                </a:lnTo>
                <a:cubicBezTo>
                  <a:pt x="6169" y="907823"/>
                  <a:pt x="919615" y="-359"/>
                  <a:pt x="2044056" y="0"/>
                </a:cubicBezTo>
                <a:close/>
              </a:path>
            </a:pathLst>
          </a:custGeom>
          <a:solidFill>
            <a:schemeClr val="accent1">
              <a:lumMod val="75000"/>
              <a:alpha val="31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3E10E8D-A6EF-40FD-9EBA-C90D02E85173}"/>
              </a:ext>
            </a:extLst>
          </p:cNvPr>
          <p:cNvCxnSpPr>
            <a:cxnSpLocks/>
          </p:cNvCxnSpPr>
          <p:nvPr/>
        </p:nvCxnSpPr>
        <p:spPr>
          <a:xfrm flipV="1">
            <a:off x="6061570" y="1472415"/>
            <a:ext cx="0" cy="2733481"/>
          </a:xfrm>
          <a:prstGeom prst="straightConnector1">
            <a:avLst/>
          </a:prstGeom>
          <a:ln w="25400">
            <a:solidFill>
              <a:srgbClr val="10FBA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6EF3D6B-6F4F-496C-BFF9-7E410862F8E6}"/>
              </a:ext>
            </a:extLst>
          </p:cNvPr>
          <p:cNvCxnSpPr>
            <a:cxnSpLocks/>
          </p:cNvCxnSpPr>
          <p:nvPr/>
        </p:nvCxnSpPr>
        <p:spPr>
          <a:xfrm flipH="1" flipV="1">
            <a:off x="2883397" y="1833392"/>
            <a:ext cx="3178173" cy="2372505"/>
          </a:xfrm>
          <a:prstGeom prst="straightConnector1">
            <a:avLst/>
          </a:prstGeom>
          <a:ln w="25400">
            <a:solidFill>
              <a:srgbClr val="FF1155"/>
            </a:solidFill>
            <a:headEnd type="triangl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71CF2B5-A1C8-4BB8-93C6-0143D19EFE78}"/>
              </a:ext>
            </a:extLst>
          </p:cNvPr>
          <p:cNvCxnSpPr>
            <a:cxnSpLocks/>
          </p:cNvCxnSpPr>
          <p:nvPr/>
        </p:nvCxnSpPr>
        <p:spPr>
          <a:xfrm flipV="1">
            <a:off x="6061570" y="2002181"/>
            <a:ext cx="2899268" cy="2203716"/>
          </a:xfrm>
          <a:prstGeom prst="straightConnector1">
            <a:avLst/>
          </a:prstGeom>
          <a:ln w="25400">
            <a:solidFill>
              <a:srgbClr val="FF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2DCE07E5-5CA4-46CD-B0F9-79979D1B6808}"/>
              </a:ext>
            </a:extLst>
          </p:cNvPr>
          <p:cNvSpPr/>
          <p:nvPr/>
        </p:nvSpPr>
        <p:spPr>
          <a:xfrm rot="13979477">
            <a:off x="6974156" y="1561829"/>
            <a:ext cx="824403" cy="3280198"/>
          </a:xfrm>
          <a:custGeom>
            <a:avLst/>
            <a:gdLst>
              <a:gd name="connsiteX0" fmla="*/ 0 w 806446"/>
              <a:gd name="connsiteY0" fmla="*/ 882650 h 882650"/>
              <a:gd name="connsiteX1" fmla="*/ 403223 w 806446"/>
              <a:gd name="connsiteY1" fmla="*/ 0 h 882650"/>
              <a:gd name="connsiteX2" fmla="*/ 806446 w 806446"/>
              <a:gd name="connsiteY2" fmla="*/ 882650 h 882650"/>
              <a:gd name="connsiteX3" fmla="*/ 0 w 806446"/>
              <a:gd name="connsiteY3" fmla="*/ 882650 h 882650"/>
              <a:gd name="connsiteX0" fmla="*/ 0 w 820619"/>
              <a:gd name="connsiteY0" fmla="*/ 882650 h 1105605"/>
              <a:gd name="connsiteX1" fmla="*/ 403223 w 820619"/>
              <a:gd name="connsiteY1" fmla="*/ 0 h 1105605"/>
              <a:gd name="connsiteX2" fmla="*/ 806446 w 820619"/>
              <a:gd name="connsiteY2" fmla="*/ 882650 h 1105605"/>
              <a:gd name="connsiteX3" fmla="*/ 0 w 820619"/>
              <a:gd name="connsiteY3" fmla="*/ 882650 h 1105605"/>
              <a:gd name="connsiteX0" fmla="*/ 6815 w 822823"/>
              <a:gd name="connsiteY0" fmla="*/ 882650 h 1217391"/>
              <a:gd name="connsiteX1" fmla="*/ 410038 w 822823"/>
              <a:gd name="connsiteY1" fmla="*/ 0 h 1217391"/>
              <a:gd name="connsiteX2" fmla="*/ 813261 w 822823"/>
              <a:gd name="connsiteY2" fmla="*/ 882650 h 1217391"/>
              <a:gd name="connsiteX3" fmla="*/ 6815 w 822823"/>
              <a:gd name="connsiteY3" fmla="*/ 882650 h 1217391"/>
              <a:gd name="connsiteX0" fmla="*/ 8502 w 824403"/>
              <a:gd name="connsiteY0" fmla="*/ 882650 h 1247078"/>
              <a:gd name="connsiteX1" fmla="*/ 411725 w 824403"/>
              <a:gd name="connsiteY1" fmla="*/ 0 h 1247078"/>
              <a:gd name="connsiteX2" fmla="*/ 814948 w 824403"/>
              <a:gd name="connsiteY2" fmla="*/ 882650 h 1247078"/>
              <a:gd name="connsiteX3" fmla="*/ 8502 w 824403"/>
              <a:gd name="connsiteY3" fmla="*/ 882650 h 1247078"/>
              <a:gd name="connsiteX0" fmla="*/ 8502 w 824403"/>
              <a:gd name="connsiteY0" fmla="*/ 882650 h 1247078"/>
              <a:gd name="connsiteX1" fmla="*/ 411725 w 824403"/>
              <a:gd name="connsiteY1" fmla="*/ 0 h 1247078"/>
              <a:gd name="connsiteX2" fmla="*/ 814948 w 824403"/>
              <a:gd name="connsiteY2" fmla="*/ 882650 h 1247078"/>
              <a:gd name="connsiteX3" fmla="*/ 8502 w 824403"/>
              <a:gd name="connsiteY3" fmla="*/ 882650 h 1247078"/>
              <a:gd name="connsiteX0" fmla="*/ 8502 w 824403"/>
              <a:gd name="connsiteY0" fmla="*/ 882650 h 1247078"/>
              <a:gd name="connsiteX1" fmla="*/ 411725 w 824403"/>
              <a:gd name="connsiteY1" fmla="*/ 0 h 1247078"/>
              <a:gd name="connsiteX2" fmla="*/ 814948 w 824403"/>
              <a:gd name="connsiteY2" fmla="*/ 882650 h 1247078"/>
              <a:gd name="connsiteX3" fmla="*/ 8502 w 824403"/>
              <a:gd name="connsiteY3" fmla="*/ 882650 h 124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03" h="1247078">
                <a:moveTo>
                  <a:pt x="8502" y="882650"/>
                </a:moveTo>
                <a:cubicBezTo>
                  <a:pt x="120687" y="412750"/>
                  <a:pt x="213817" y="294217"/>
                  <a:pt x="411725" y="0"/>
                </a:cubicBezTo>
                <a:cubicBezTo>
                  <a:pt x="609633" y="294217"/>
                  <a:pt x="696413" y="381000"/>
                  <a:pt x="814948" y="882650"/>
                </a:cubicBezTo>
                <a:cubicBezTo>
                  <a:pt x="933483" y="1384300"/>
                  <a:pt x="-103683" y="1352550"/>
                  <a:pt x="8502" y="882650"/>
                </a:cubicBezTo>
                <a:close/>
              </a:path>
            </a:pathLst>
          </a:custGeom>
          <a:solidFill>
            <a:srgbClr val="FF33CC">
              <a:alpha val="9000"/>
            </a:srgbClr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956EE95-54F6-45EE-A07C-2FFBA1CD472D}"/>
                  </a:ext>
                </a:extLst>
              </p:cNvPr>
              <p:cNvSpPr txBox="1"/>
              <p:nvPr/>
            </p:nvSpPr>
            <p:spPr>
              <a:xfrm>
                <a:off x="6126790" y="1393088"/>
                <a:ext cx="3356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10FBA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10FBA8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fr-FR" sz="3200" dirty="0">
                  <a:solidFill>
                    <a:srgbClr val="10FBA8"/>
                  </a:solidFill>
                </a:endParaRP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956EE95-54F6-45EE-A07C-2FFBA1CD4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90" y="1393088"/>
                <a:ext cx="33560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2522355-C23F-4DAF-A114-A12BFE8E9B77}"/>
                  </a:ext>
                </a:extLst>
              </p:cNvPr>
              <p:cNvSpPr txBox="1"/>
              <p:nvPr/>
            </p:nvSpPr>
            <p:spPr>
              <a:xfrm>
                <a:off x="3178971" y="1587170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FF115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FF115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fr-FR" sz="3200" dirty="0">
                  <a:solidFill>
                    <a:srgbClr val="FF1155"/>
                  </a:solidFill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2522355-C23F-4DAF-A114-A12BFE8E9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71" y="1587170"/>
                <a:ext cx="32784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A78A772-C9D9-4656-9CDD-22996497B8A2}"/>
                  </a:ext>
                </a:extLst>
              </p:cNvPr>
              <p:cNvSpPr txBox="1"/>
              <p:nvPr/>
            </p:nvSpPr>
            <p:spPr>
              <a:xfrm>
                <a:off x="8473370" y="1591767"/>
                <a:ext cx="2975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2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fr-FR" sz="3200" dirty="0">
                  <a:solidFill>
                    <a:srgbClr val="10FBA8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A78A772-C9D9-4656-9CDD-22996497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370" y="1591767"/>
                <a:ext cx="29758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>
            <a:extLst>
              <a:ext uri="{FF2B5EF4-FFF2-40B4-BE49-F238E27FC236}">
                <a16:creationId xmlns:a16="http://schemas.microsoft.com/office/drawing/2014/main" id="{7D7A266B-730C-4A61-B61E-A5D4812C10D7}"/>
              </a:ext>
            </a:extLst>
          </p:cNvPr>
          <p:cNvSpPr txBox="1"/>
          <p:nvPr/>
        </p:nvSpPr>
        <p:spPr>
          <a:xfrm>
            <a:off x="3570786" y="266720"/>
            <a:ext cx="500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0E9D7886-40C3-44DB-82FA-80FAF5840734}"/>
                  </a:ext>
                </a:extLst>
              </p:cNvPr>
              <p:cNvSpPr txBox="1"/>
              <p:nvPr/>
            </p:nvSpPr>
            <p:spPr>
              <a:xfrm>
                <a:off x="2973815" y="5358856"/>
                <a:ext cx="6175510" cy="968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 smtClean="0">
                                      <a:solidFill>
                                        <a:srgbClr val="1DAB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smtClean="0">
                                      <a:solidFill>
                                        <a:srgbClr val="1DAB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sz="2400" b="1" i="1" smtClean="0">
                                      <a:solidFill>
                                        <a:srgbClr val="1DAB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sz="2400" b="1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400" b="1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fr-FR" sz="2400" b="1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40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</a:rPr>
                                <m:t>∙</m:t>
                              </m:r>
                              <m: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fr-FR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0E9D7886-40C3-44DB-82FA-80FAF5840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815" y="5358856"/>
                <a:ext cx="6175510" cy="968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phique 37">
            <a:extLst>
              <a:ext uri="{FF2B5EF4-FFF2-40B4-BE49-F238E27FC236}">
                <a16:creationId xmlns:a16="http://schemas.microsoft.com/office/drawing/2014/main" id="{22C80213-C87B-453C-89A6-9CBED8577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2" grpId="0"/>
      <p:bldP spid="33" grpId="0"/>
      <p:bldP spid="3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732B9EF-3B05-43D5-A86B-BE7999AEB83B}"/>
              </a:ext>
            </a:extLst>
          </p:cNvPr>
          <p:cNvGrpSpPr/>
          <p:nvPr/>
        </p:nvGrpSpPr>
        <p:grpSpPr>
          <a:xfrm>
            <a:off x="1174045" y="1871213"/>
            <a:ext cx="3016876" cy="3016876"/>
            <a:chOff x="6144207" y="1791088"/>
            <a:chExt cx="4086808" cy="4086808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CE56890-D980-4571-B1DE-41692DC5451B}"/>
                </a:ext>
              </a:extLst>
            </p:cNvPr>
            <p:cNvSpPr/>
            <p:nvPr/>
          </p:nvSpPr>
          <p:spPr>
            <a:xfrm>
              <a:off x="6144207" y="3386818"/>
              <a:ext cx="4086808" cy="895348"/>
            </a:xfrm>
            <a:prstGeom prst="ellipse">
              <a:avLst/>
            </a:prstGeom>
            <a:noFill/>
            <a:ln w="25400">
              <a:solidFill>
                <a:srgbClr val="1DA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80D7B25D-C684-4619-9522-D25B1FE013E7}"/>
                </a:ext>
              </a:extLst>
            </p:cNvPr>
            <p:cNvSpPr/>
            <p:nvPr/>
          </p:nvSpPr>
          <p:spPr>
            <a:xfrm>
              <a:off x="6144207" y="1791088"/>
              <a:ext cx="4086808" cy="4086808"/>
            </a:xfrm>
            <a:prstGeom prst="arc">
              <a:avLst>
                <a:gd name="adj1" fmla="val 10818770"/>
                <a:gd name="adj2" fmla="val 21583424"/>
              </a:avLst>
            </a:prstGeom>
            <a:ln w="25400">
              <a:solidFill>
                <a:srgbClr val="1DA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A0D022C-9DFF-4185-9375-093ED43127F7}"/>
                  </a:ext>
                </a:extLst>
              </p:cNvPr>
              <p:cNvSpPr txBox="1"/>
              <p:nvPr/>
            </p:nvSpPr>
            <p:spPr>
              <a:xfrm>
                <a:off x="615246" y="4052581"/>
                <a:ext cx="4125691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</a:rPr>
                                <m:t>∙</m:t>
                              </m:r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A0D022C-9DFF-4185-9375-093ED4312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46" y="4052581"/>
                <a:ext cx="4125691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3564FB-E5D0-498C-8670-64968509F8B4}"/>
              </a:ext>
            </a:extLst>
          </p:cNvPr>
          <p:cNvGrpSpPr/>
          <p:nvPr/>
        </p:nvGrpSpPr>
        <p:grpSpPr>
          <a:xfrm>
            <a:off x="7451063" y="1871213"/>
            <a:ext cx="3016876" cy="3016876"/>
            <a:chOff x="6144207" y="1791088"/>
            <a:chExt cx="4086808" cy="4086808"/>
          </a:xfrm>
          <a:pattFill prst="wdUpDiag">
            <a:fgClr>
              <a:srgbClr val="1D2940"/>
            </a:fgClr>
            <a:bgClr>
              <a:srgbClr val="141619"/>
            </a:bgClr>
          </a:pattFill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9334F83-FE16-49C9-903B-76D304C68615}"/>
                </a:ext>
              </a:extLst>
            </p:cNvPr>
            <p:cNvSpPr/>
            <p:nvPr/>
          </p:nvSpPr>
          <p:spPr>
            <a:xfrm>
              <a:off x="6144207" y="3386818"/>
              <a:ext cx="4086808" cy="895348"/>
            </a:xfrm>
            <a:prstGeom prst="ellipse">
              <a:avLst/>
            </a:prstGeom>
            <a:grpFill/>
            <a:ln w="25400">
              <a:solidFill>
                <a:srgbClr val="1DA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C49E7CB-D9B0-4929-92CD-23153B4DB185}"/>
                </a:ext>
              </a:extLst>
            </p:cNvPr>
            <p:cNvSpPr/>
            <p:nvPr/>
          </p:nvSpPr>
          <p:spPr>
            <a:xfrm>
              <a:off x="6144207" y="1791088"/>
              <a:ext cx="4086808" cy="4086808"/>
            </a:xfrm>
            <a:prstGeom prst="arc">
              <a:avLst>
                <a:gd name="adj1" fmla="val 10818770"/>
                <a:gd name="adj2" fmla="val 21583424"/>
              </a:avLst>
            </a:prstGeom>
            <a:grpFill/>
            <a:ln w="25400">
              <a:solidFill>
                <a:srgbClr val="1DA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408BF52-ECA5-4169-877F-065975B6C327}"/>
                  </a:ext>
                </a:extLst>
              </p:cNvPr>
              <p:cNvSpPr txBox="1"/>
              <p:nvPr/>
            </p:nvSpPr>
            <p:spPr>
              <a:xfrm>
                <a:off x="6892264" y="4052581"/>
                <a:ext cx="4125691" cy="808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</a:rPr>
                                    <m:t>∙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fr-FR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408BF52-ECA5-4169-877F-065975B6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264" y="4052581"/>
                <a:ext cx="4125691" cy="808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9C88918-3740-419B-9B62-377B17B09E71}"/>
              </a:ext>
            </a:extLst>
          </p:cNvPr>
          <p:cNvSpPr/>
          <p:nvPr/>
        </p:nvSpPr>
        <p:spPr>
          <a:xfrm>
            <a:off x="1174390" y="1871213"/>
            <a:ext cx="3016531" cy="1838700"/>
          </a:xfrm>
          <a:custGeom>
            <a:avLst/>
            <a:gdLst>
              <a:gd name="connsiteX0" fmla="*/ 2044056 w 4086808"/>
              <a:gd name="connsiteY0" fmla="*/ 0 h 2491078"/>
              <a:gd name="connsiteX1" fmla="*/ 4086784 w 4086808"/>
              <a:gd name="connsiteY1" fmla="*/ 2033551 h 2491078"/>
              <a:gd name="connsiteX2" fmla="*/ 4084540 w 4086808"/>
              <a:gd name="connsiteY2" fmla="*/ 2033562 h 2491078"/>
              <a:gd name="connsiteX3" fmla="*/ 4086808 w 4086808"/>
              <a:gd name="connsiteY3" fmla="*/ 2043404 h 2491078"/>
              <a:gd name="connsiteX4" fmla="*/ 2043404 w 4086808"/>
              <a:gd name="connsiteY4" fmla="*/ 2491078 h 2491078"/>
              <a:gd name="connsiteX5" fmla="*/ 0 w 4086808"/>
              <a:gd name="connsiteY5" fmla="*/ 2043404 h 2491078"/>
              <a:gd name="connsiteX6" fmla="*/ 2568 w 4086808"/>
              <a:gd name="connsiteY6" fmla="*/ 2032261 h 2491078"/>
              <a:gd name="connsiteX7" fmla="*/ 30 w 4086808"/>
              <a:gd name="connsiteY7" fmla="*/ 2032247 h 2491078"/>
              <a:gd name="connsiteX8" fmla="*/ 2044056 w 4086808"/>
              <a:gd name="connsiteY8" fmla="*/ 0 h 249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6808" h="2491078">
                <a:moveTo>
                  <a:pt x="2044056" y="0"/>
                </a:moveTo>
                <a:cubicBezTo>
                  <a:pt x="3168497" y="359"/>
                  <a:pt x="4081362" y="909124"/>
                  <a:pt x="4086784" y="2033551"/>
                </a:cubicBezTo>
                <a:lnTo>
                  <a:pt x="4084540" y="2033562"/>
                </a:lnTo>
                <a:lnTo>
                  <a:pt x="4086808" y="2043404"/>
                </a:lnTo>
                <a:cubicBezTo>
                  <a:pt x="4086808" y="2290648"/>
                  <a:pt x="3171945" y="2491078"/>
                  <a:pt x="2043404" y="2491078"/>
                </a:cubicBezTo>
                <a:cubicBezTo>
                  <a:pt x="914863" y="2491078"/>
                  <a:pt x="0" y="2290648"/>
                  <a:pt x="0" y="2043404"/>
                </a:cubicBezTo>
                <a:lnTo>
                  <a:pt x="2568" y="2032261"/>
                </a:lnTo>
                <a:lnTo>
                  <a:pt x="30" y="2032247"/>
                </a:lnTo>
                <a:cubicBezTo>
                  <a:pt x="6169" y="907823"/>
                  <a:pt x="919615" y="-359"/>
                  <a:pt x="2044056" y="0"/>
                </a:cubicBezTo>
                <a:close/>
              </a:path>
            </a:pathLst>
          </a:custGeom>
          <a:solidFill>
            <a:schemeClr val="accent1">
              <a:lumMod val="75000"/>
              <a:alpha val="31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7ABD3E63-62E6-4DAE-B732-E147B3B1A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7407" y="2222010"/>
            <a:ext cx="827169" cy="827169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C698B69-EC23-4F08-A94B-8A86FC57BE95}"/>
              </a:ext>
            </a:extLst>
          </p:cNvPr>
          <p:cNvCxnSpPr/>
          <p:nvPr/>
        </p:nvCxnSpPr>
        <p:spPr>
          <a:xfrm>
            <a:off x="4991257" y="3232957"/>
            <a:ext cx="1659467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que 20">
            <a:extLst>
              <a:ext uri="{FF2B5EF4-FFF2-40B4-BE49-F238E27FC236}">
                <a16:creationId xmlns:a16="http://schemas.microsoft.com/office/drawing/2014/main" id="{90A75AF2-01F0-4981-AC7F-505C3722C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2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3564FB-E5D0-498C-8670-64968509F8B4}"/>
              </a:ext>
            </a:extLst>
          </p:cNvPr>
          <p:cNvGrpSpPr/>
          <p:nvPr/>
        </p:nvGrpSpPr>
        <p:grpSpPr>
          <a:xfrm>
            <a:off x="4587562" y="1920562"/>
            <a:ext cx="3016876" cy="3016876"/>
            <a:chOff x="6144207" y="1791088"/>
            <a:chExt cx="4086808" cy="4086808"/>
          </a:xfrm>
          <a:pattFill prst="wdUpDiag">
            <a:fgClr>
              <a:srgbClr val="1D2940"/>
            </a:fgClr>
            <a:bgClr>
              <a:srgbClr val="141619"/>
            </a:bgClr>
          </a:pattFill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9334F83-FE16-49C9-903B-76D304C68615}"/>
                </a:ext>
              </a:extLst>
            </p:cNvPr>
            <p:cNvSpPr/>
            <p:nvPr/>
          </p:nvSpPr>
          <p:spPr>
            <a:xfrm>
              <a:off x="6144207" y="3386818"/>
              <a:ext cx="4086808" cy="895348"/>
            </a:xfrm>
            <a:prstGeom prst="ellipse">
              <a:avLst/>
            </a:prstGeom>
            <a:grpFill/>
            <a:ln w="25400">
              <a:solidFill>
                <a:srgbClr val="1DA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C49E7CB-D9B0-4929-92CD-23153B4DB185}"/>
                </a:ext>
              </a:extLst>
            </p:cNvPr>
            <p:cNvSpPr/>
            <p:nvPr/>
          </p:nvSpPr>
          <p:spPr>
            <a:xfrm>
              <a:off x="6144207" y="1791088"/>
              <a:ext cx="4086808" cy="4086808"/>
            </a:xfrm>
            <a:prstGeom prst="arc">
              <a:avLst>
                <a:gd name="adj1" fmla="val 10818770"/>
                <a:gd name="adj2" fmla="val 21583424"/>
              </a:avLst>
            </a:prstGeom>
            <a:grpFill/>
            <a:ln w="25400">
              <a:solidFill>
                <a:srgbClr val="1DA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408BF52-ECA5-4169-877F-065975B6C327}"/>
                  </a:ext>
                </a:extLst>
              </p:cNvPr>
              <p:cNvSpPr txBox="1"/>
              <p:nvPr/>
            </p:nvSpPr>
            <p:spPr>
              <a:xfrm>
                <a:off x="4028763" y="4101930"/>
                <a:ext cx="4125691" cy="808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</a:rPr>
                                    <m:t>∙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fr-FR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408BF52-ECA5-4169-877F-065975B6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63" y="4101930"/>
                <a:ext cx="4125691" cy="808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8C596D3-0ABF-44D7-9995-77FE6A150C3E}"/>
                  </a:ext>
                </a:extLst>
              </p:cNvPr>
              <p:cNvSpPr txBox="1"/>
              <p:nvPr/>
            </p:nvSpPr>
            <p:spPr>
              <a:xfrm>
                <a:off x="4028763" y="4101930"/>
                <a:ext cx="4125691" cy="861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</a:rPr>
                                    <m:t>∙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fr-FR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8C596D3-0ABF-44D7-9995-77FE6A150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63" y="4101930"/>
                <a:ext cx="4125691" cy="861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C712EA8-E6F5-40B9-BCFE-193AF033B528}"/>
                  </a:ext>
                </a:extLst>
              </p:cNvPr>
              <p:cNvSpPr txBox="1"/>
              <p:nvPr/>
            </p:nvSpPr>
            <p:spPr>
              <a:xfrm>
                <a:off x="4028762" y="4101930"/>
                <a:ext cx="4125691" cy="778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</a:rPr>
                                <m:t>∙</m:t>
                              </m:r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C712EA8-E6F5-40B9-BCFE-193AF033B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62" y="4101930"/>
                <a:ext cx="4125691" cy="778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que 19">
            <a:extLst>
              <a:ext uri="{FF2B5EF4-FFF2-40B4-BE49-F238E27FC236}">
                <a16:creationId xmlns:a16="http://schemas.microsoft.com/office/drawing/2014/main" id="{EDE93B85-A026-41CB-8C85-0C9D9B795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3564FB-E5D0-498C-8670-64968509F8B4}"/>
              </a:ext>
            </a:extLst>
          </p:cNvPr>
          <p:cNvGrpSpPr/>
          <p:nvPr/>
        </p:nvGrpSpPr>
        <p:grpSpPr>
          <a:xfrm>
            <a:off x="1425262" y="1920562"/>
            <a:ext cx="3016876" cy="3016876"/>
            <a:chOff x="6144207" y="1791088"/>
            <a:chExt cx="4086808" cy="4086808"/>
          </a:xfrm>
          <a:pattFill prst="wdUpDiag">
            <a:fgClr>
              <a:srgbClr val="1D2940"/>
            </a:fgClr>
            <a:bgClr>
              <a:srgbClr val="141619"/>
            </a:bgClr>
          </a:pattFill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9334F83-FE16-49C9-903B-76D304C68615}"/>
                </a:ext>
              </a:extLst>
            </p:cNvPr>
            <p:cNvSpPr/>
            <p:nvPr/>
          </p:nvSpPr>
          <p:spPr>
            <a:xfrm>
              <a:off x="6144207" y="3386818"/>
              <a:ext cx="4086808" cy="895348"/>
            </a:xfrm>
            <a:prstGeom prst="ellipse">
              <a:avLst/>
            </a:prstGeom>
            <a:grpFill/>
            <a:ln w="25400">
              <a:solidFill>
                <a:srgbClr val="1DA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C49E7CB-D9B0-4929-92CD-23153B4DB185}"/>
                </a:ext>
              </a:extLst>
            </p:cNvPr>
            <p:cNvSpPr/>
            <p:nvPr/>
          </p:nvSpPr>
          <p:spPr>
            <a:xfrm>
              <a:off x="6144207" y="1791088"/>
              <a:ext cx="4086808" cy="4086808"/>
            </a:xfrm>
            <a:prstGeom prst="arc">
              <a:avLst>
                <a:gd name="adj1" fmla="val 10818770"/>
                <a:gd name="adj2" fmla="val 21583424"/>
              </a:avLst>
            </a:prstGeom>
            <a:grpFill/>
            <a:ln w="25400">
              <a:solidFill>
                <a:srgbClr val="1DA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C712EA8-E6F5-40B9-BCFE-193AF033B528}"/>
                  </a:ext>
                </a:extLst>
              </p:cNvPr>
              <p:cNvSpPr txBox="1"/>
              <p:nvPr/>
            </p:nvSpPr>
            <p:spPr>
              <a:xfrm>
                <a:off x="866462" y="4101930"/>
                <a:ext cx="4125691" cy="778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</a:rPr>
                                <m:t>∙</m:t>
                              </m:r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C712EA8-E6F5-40B9-BCFE-193AF033B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62" y="4101930"/>
                <a:ext cx="4125691" cy="778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>
            <a:extLst>
              <a:ext uri="{FF2B5EF4-FFF2-40B4-BE49-F238E27FC236}">
                <a16:creationId xmlns:a16="http://schemas.microsoft.com/office/drawing/2014/main" id="{F7923C3A-7584-49C7-8958-E4111A2D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75" y="1707657"/>
            <a:ext cx="5661563" cy="3166281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3337365B-57B9-4AF5-BFD6-D58440F62892}"/>
              </a:ext>
            </a:extLst>
          </p:cNvPr>
          <p:cNvGrpSpPr/>
          <p:nvPr/>
        </p:nvGrpSpPr>
        <p:grpSpPr>
          <a:xfrm>
            <a:off x="5663975" y="1888239"/>
            <a:ext cx="2832759" cy="2832100"/>
            <a:chOff x="6096000" y="1856790"/>
            <a:chExt cx="2832759" cy="28321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7F6D202-EB47-4D6A-BE95-5A46794E4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856790"/>
              <a:ext cx="2832100" cy="28321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3C7F017-BE2F-4188-9875-60BA913CB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0451" y="3897680"/>
              <a:ext cx="848308" cy="79121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A9C5389-D2C8-4EF4-9D8B-E61A8246363C}"/>
              </a:ext>
            </a:extLst>
          </p:cNvPr>
          <p:cNvGrpSpPr/>
          <p:nvPr/>
        </p:nvGrpSpPr>
        <p:grpSpPr>
          <a:xfrm>
            <a:off x="8494263" y="1888239"/>
            <a:ext cx="2832429" cy="2832100"/>
            <a:chOff x="8926288" y="1856790"/>
            <a:chExt cx="2832429" cy="28321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A045A76-19BE-4605-B084-98C83DD7D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6288" y="1856790"/>
              <a:ext cx="2832100" cy="28321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93B715A-7AD1-4538-AF21-68CC6DB57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14624" y="3897680"/>
              <a:ext cx="844093" cy="791210"/>
            </a:xfrm>
            <a:prstGeom prst="rect">
              <a:avLst/>
            </a:prstGeom>
          </p:spPr>
        </p:pic>
      </p:grpSp>
      <p:pic>
        <p:nvPicPr>
          <p:cNvPr id="15" name="Graphique 14">
            <a:extLst>
              <a:ext uri="{FF2B5EF4-FFF2-40B4-BE49-F238E27FC236}">
                <a16:creationId xmlns:a16="http://schemas.microsoft.com/office/drawing/2014/main" id="{3CAB0C0F-581F-4BA0-9454-9D5E50D655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90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2238375" y="3013501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IMPORTANCE SAMPLING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32FC82F1-A285-4232-858C-5B00E41D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F8327E-A9CE-401D-B088-EFD1FD7EE6CB}"/>
              </a:ext>
            </a:extLst>
          </p:cNvPr>
          <p:cNvSpPr/>
          <p:nvPr/>
        </p:nvSpPr>
        <p:spPr>
          <a:xfrm>
            <a:off x="3591298" y="4012146"/>
            <a:ext cx="5590802" cy="2066925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408BF52-ECA5-4169-877F-065975B6C327}"/>
                  </a:ext>
                </a:extLst>
              </p:cNvPr>
              <p:cNvSpPr txBox="1"/>
              <p:nvPr/>
            </p:nvSpPr>
            <p:spPr>
              <a:xfrm>
                <a:off x="4028760" y="2452014"/>
                <a:ext cx="4125691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8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fr-FR" sz="2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800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2800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fr-FR" sz="2800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sz="2800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2800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fr-FR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408BF52-ECA5-4169-877F-065975B6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60" y="2452014"/>
                <a:ext cx="4125691" cy="121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33178ED-EB30-45EE-9D96-A74CDCB8AD33}"/>
                  </a:ext>
                </a:extLst>
              </p:cNvPr>
              <p:cNvSpPr txBox="1"/>
              <p:nvPr/>
            </p:nvSpPr>
            <p:spPr>
              <a:xfrm>
                <a:off x="4000471" y="5250432"/>
                <a:ext cx="2247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10FBA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fr-FR" sz="24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2400" b="0" i="1" smtClean="0">
                          <a:solidFill>
                            <a:srgbClr val="1DAB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33178ED-EB30-45EE-9D96-A74CDCB8A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71" y="5250432"/>
                <a:ext cx="224790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3591298" y="546749"/>
            <a:ext cx="500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IMPORTANCE SAMPLING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1DDAB6-0BB0-4B27-AEF1-9A19633E2271}"/>
              </a:ext>
            </a:extLst>
          </p:cNvPr>
          <p:cNvSpPr txBox="1"/>
          <p:nvPr/>
        </p:nvSpPr>
        <p:spPr>
          <a:xfrm>
            <a:off x="3591298" y="4834690"/>
            <a:ext cx="306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FR" sz="20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disparities</a:t>
            </a:r>
            <a:endParaRPr lang="fr-FR" sz="2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550D720-247D-4417-98BD-40CCBED248E3}"/>
              </a:ext>
            </a:extLst>
          </p:cNvPr>
          <p:cNvGrpSpPr/>
          <p:nvPr/>
        </p:nvGrpSpPr>
        <p:grpSpPr>
          <a:xfrm>
            <a:off x="6744484" y="4228010"/>
            <a:ext cx="2113807" cy="1635196"/>
            <a:chOff x="676274" y="3429000"/>
            <a:chExt cx="2628901" cy="2033662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D468990-66F7-4AC7-B941-577C51B72267}"/>
                </a:ext>
              </a:extLst>
            </p:cNvPr>
            <p:cNvSpPr/>
            <p:nvPr/>
          </p:nvSpPr>
          <p:spPr>
            <a:xfrm>
              <a:off x="676275" y="3511163"/>
              <a:ext cx="2442261" cy="1699654"/>
            </a:xfrm>
            <a:custGeom>
              <a:avLst/>
              <a:gdLst>
                <a:gd name="connsiteX0" fmla="*/ 0 w 2659380"/>
                <a:gd name="connsiteY0" fmla="*/ 1279300 h 1733068"/>
                <a:gd name="connsiteX1" fmla="*/ 350520 w 2659380"/>
                <a:gd name="connsiteY1" fmla="*/ 128680 h 1733068"/>
                <a:gd name="connsiteX2" fmla="*/ 670560 w 2659380"/>
                <a:gd name="connsiteY2" fmla="*/ 143920 h 1733068"/>
                <a:gd name="connsiteX3" fmla="*/ 990600 w 2659380"/>
                <a:gd name="connsiteY3" fmla="*/ 1165000 h 1733068"/>
                <a:gd name="connsiteX4" fmla="*/ 1318260 w 2659380"/>
                <a:gd name="connsiteY4" fmla="*/ 1538380 h 1733068"/>
                <a:gd name="connsiteX5" fmla="*/ 1592580 w 2659380"/>
                <a:gd name="connsiteY5" fmla="*/ 1416460 h 1733068"/>
                <a:gd name="connsiteX6" fmla="*/ 1737360 w 2659380"/>
                <a:gd name="connsiteY6" fmla="*/ 1584100 h 1733068"/>
                <a:gd name="connsiteX7" fmla="*/ 2072640 w 2659380"/>
                <a:gd name="connsiteY7" fmla="*/ 1690780 h 1733068"/>
                <a:gd name="connsiteX8" fmla="*/ 2316480 w 2659380"/>
                <a:gd name="connsiteY8" fmla="*/ 837340 h 1733068"/>
                <a:gd name="connsiteX9" fmla="*/ 2590800 w 2659380"/>
                <a:gd name="connsiteY9" fmla="*/ 1325020 h 1733068"/>
                <a:gd name="connsiteX10" fmla="*/ 2659380 w 2659380"/>
                <a:gd name="connsiteY10" fmla="*/ 1515520 h 173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9380" h="1733068">
                  <a:moveTo>
                    <a:pt x="0" y="1279300"/>
                  </a:moveTo>
                  <a:cubicBezTo>
                    <a:pt x="119380" y="798605"/>
                    <a:pt x="238760" y="317910"/>
                    <a:pt x="350520" y="128680"/>
                  </a:cubicBezTo>
                  <a:cubicBezTo>
                    <a:pt x="462280" y="-60550"/>
                    <a:pt x="563880" y="-28800"/>
                    <a:pt x="670560" y="143920"/>
                  </a:cubicBezTo>
                  <a:cubicBezTo>
                    <a:pt x="777240" y="316640"/>
                    <a:pt x="882650" y="932590"/>
                    <a:pt x="990600" y="1165000"/>
                  </a:cubicBezTo>
                  <a:cubicBezTo>
                    <a:pt x="1098550" y="1397410"/>
                    <a:pt x="1217930" y="1496470"/>
                    <a:pt x="1318260" y="1538380"/>
                  </a:cubicBezTo>
                  <a:cubicBezTo>
                    <a:pt x="1418590" y="1580290"/>
                    <a:pt x="1522730" y="1408840"/>
                    <a:pt x="1592580" y="1416460"/>
                  </a:cubicBezTo>
                  <a:cubicBezTo>
                    <a:pt x="1662430" y="1424080"/>
                    <a:pt x="1657350" y="1538380"/>
                    <a:pt x="1737360" y="1584100"/>
                  </a:cubicBezTo>
                  <a:cubicBezTo>
                    <a:pt x="1817370" y="1629820"/>
                    <a:pt x="1976120" y="1815240"/>
                    <a:pt x="2072640" y="1690780"/>
                  </a:cubicBezTo>
                  <a:cubicBezTo>
                    <a:pt x="2169160" y="1566320"/>
                    <a:pt x="2230120" y="898300"/>
                    <a:pt x="2316480" y="837340"/>
                  </a:cubicBezTo>
                  <a:cubicBezTo>
                    <a:pt x="2402840" y="776380"/>
                    <a:pt x="2533650" y="1211990"/>
                    <a:pt x="2590800" y="1325020"/>
                  </a:cubicBezTo>
                  <a:cubicBezTo>
                    <a:pt x="2647950" y="1438050"/>
                    <a:pt x="2617470" y="1427890"/>
                    <a:pt x="2659380" y="1515520"/>
                  </a:cubicBezTo>
                </a:path>
              </a:pathLst>
            </a:custGeom>
            <a:noFill/>
            <a:ln w="19050">
              <a:solidFill>
                <a:srgbClr val="1DA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D915632B-40A5-402E-8632-2DDC0814991D}"/>
                </a:ext>
              </a:extLst>
            </p:cNvPr>
            <p:cNvSpPr/>
            <p:nvPr/>
          </p:nvSpPr>
          <p:spPr>
            <a:xfrm>
              <a:off x="676274" y="5011340"/>
              <a:ext cx="2442261" cy="412438"/>
            </a:xfrm>
            <a:custGeom>
              <a:avLst/>
              <a:gdLst>
                <a:gd name="connsiteX0" fmla="*/ 0 w 2659380"/>
                <a:gd name="connsiteY0" fmla="*/ 1279300 h 1733068"/>
                <a:gd name="connsiteX1" fmla="*/ 350520 w 2659380"/>
                <a:gd name="connsiteY1" fmla="*/ 128680 h 1733068"/>
                <a:gd name="connsiteX2" fmla="*/ 670560 w 2659380"/>
                <a:gd name="connsiteY2" fmla="*/ 143920 h 1733068"/>
                <a:gd name="connsiteX3" fmla="*/ 990600 w 2659380"/>
                <a:gd name="connsiteY3" fmla="*/ 1165000 h 1733068"/>
                <a:gd name="connsiteX4" fmla="*/ 1318260 w 2659380"/>
                <a:gd name="connsiteY4" fmla="*/ 1538380 h 1733068"/>
                <a:gd name="connsiteX5" fmla="*/ 1592580 w 2659380"/>
                <a:gd name="connsiteY5" fmla="*/ 1416460 h 1733068"/>
                <a:gd name="connsiteX6" fmla="*/ 1737360 w 2659380"/>
                <a:gd name="connsiteY6" fmla="*/ 1584100 h 1733068"/>
                <a:gd name="connsiteX7" fmla="*/ 2072640 w 2659380"/>
                <a:gd name="connsiteY7" fmla="*/ 1690780 h 1733068"/>
                <a:gd name="connsiteX8" fmla="*/ 2316480 w 2659380"/>
                <a:gd name="connsiteY8" fmla="*/ 837340 h 1733068"/>
                <a:gd name="connsiteX9" fmla="*/ 2590800 w 2659380"/>
                <a:gd name="connsiteY9" fmla="*/ 1325020 h 1733068"/>
                <a:gd name="connsiteX10" fmla="*/ 2659380 w 2659380"/>
                <a:gd name="connsiteY10" fmla="*/ 1515520 h 173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9380" h="1733068">
                  <a:moveTo>
                    <a:pt x="0" y="1279300"/>
                  </a:moveTo>
                  <a:cubicBezTo>
                    <a:pt x="119380" y="798605"/>
                    <a:pt x="238760" y="317910"/>
                    <a:pt x="350520" y="128680"/>
                  </a:cubicBezTo>
                  <a:cubicBezTo>
                    <a:pt x="462280" y="-60550"/>
                    <a:pt x="563880" y="-28800"/>
                    <a:pt x="670560" y="143920"/>
                  </a:cubicBezTo>
                  <a:cubicBezTo>
                    <a:pt x="777240" y="316640"/>
                    <a:pt x="882650" y="932590"/>
                    <a:pt x="990600" y="1165000"/>
                  </a:cubicBezTo>
                  <a:cubicBezTo>
                    <a:pt x="1098550" y="1397410"/>
                    <a:pt x="1217930" y="1496470"/>
                    <a:pt x="1318260" y="1538380"/>
                  </a:cubicBezTo>
                  <a:cubicBezTo>
                    <a:pt x="1418590" y="1580290"/>
                    <a:pt x="1522730" y="1408840"/>
                    <a:pt x="1592580" y="1416460"/>
                  </a:cubicBezTo>
                  <a:cubicBezTo>
                    <a:pt x="1662430" y="1424080"/>
                    <a:pt x="1657350" y="1538380"/>
                    <a:pt x="1737360" y="1584100"/>
                  </a:cubicBezTo>
                  <a:cubicBezTo>
                    <a:pt x="1817370" y="1629820"/>
                    <a:pt x="1976120" y="1815240"/>
                    <a:pt x="2072640" y="1690780"/>
                  </a:cubicBezTo>
                  <a:cubicBezTo>
                    <a:pt x="2169160" y="1566320"/>
                    <a:pt x="2230120" y="898300"/>
                    <a:pt x="2316480" y="837340"/>
                  </a:cubicBezTo>
                  <a:cubicBezTo>
                    <a:pt x="2402840" y="776380"/>
                    <a:pt x="2533650" y="1211990"/>
                    <a:pt x="2590800" y="1325020"/>
                  </a:cubicBezTo>
                  <a:cubicBezTo>
                    <a:pt x="2647950" y="1438050"/>
                    <a:pt x="2617470" y="1427890"/>
                    <a:pt x="2659380" y="1515520"/>
                  </a:cubicBezTo>
                </a:path>
              </a:pathLst>
            </a:custGeom>
            <a:noFill/>
            <a:ln w="19050">
              <a:solidFill>
                <a:srgbClr val="10FB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EB9997FA-7842-4FD8-AC47-8A94C867745A}"/>
                </a:ext>
              </a:extLst>
            </p:cNvPr>
            <p:cNvCxnSpPr>
              <a:cxnSpLocks/>
            </p:cNvCxnSpPr>
            <p:nvPr/>
          </p:nvCxnSpPr>
          <p:spPr>
            <a:xfrm>
              <a:off x="676275" y="5462661"/>
              <a:ext cx="2628900" cy="0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944600DE-12B4-448E-BE99-FAA117BE12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275" y="3429000"/>
              <a:ext cx="0" cy="2033662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phique 23">
            <a:extLst>
              <a:ext uri="{FF2B5EF4-FFF2-40B4-BE49-F238E27FC236}">
                <a16:creationId xmlns:a16="http://schemas.microsoft.com/office/drawing/2014/main" id="{E4DAE3AF-FC35-471C-9108-DE79AEE74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46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408BF52-ECA5-4169-877F-065975B6C327}"/>
                  </a:ext>
                </a:extLst>
              </p:cNvPr>
              <p:cNvSpPr txBox="1"/>
              <p:nvPr/>
            </p:nvSpPr>
            <p:spPr>
              <a:xfrm>
                <a:off x="4177698" y="4635725"/>
                <a:ext cx="3358200" cy="778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1" i="1">
                                          <a:solidFill>
                                            <a:srgbClr val="1DAB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>
                                          <a:solidFill>
                                            <a:srgbClr val="1DAB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fr-FR" b="1" i="1">
                                          <a:solidFill>
                                            <a:srgbClr val="1DAB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fr-FR" b="1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1" i="1">
                                          <a:solidFill>
                                            <a:srgbClr val="FF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>
                                          <a:solidFill>
                                            <a:srgbClr val="FF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fr-FR" b="1" i="1">
                                          <a:solidFill>
                                            <a:srgbClr val="FF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</a:rPr>
                                    <m:t>∙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b="0" i="1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fr-FR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408BF52-ECA5-4169-877F-065975B6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98" y="4635725"/>
                <a:ext cx="3358200" cy="778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3591298" y="546749"/>
            <a:ext cx="500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IMPORTANCE SAMPLING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294C22C-3321-46DE-8CC1-94DAAEB69C75}"/>
              </a:ext>
            </a:extLst>
          </p:cNvPr>
          <p:cNvGrpSpPr/>
          <p:nvPr/>
        </p:nvGrpSpPr>
        <p:grpSpPr>
          <a:xfrm>
            <a:off x="4587563" y="1688012"/>
            <a:ext cx="3509427" cy="2071462"/>
            <a:chOff x="4587563" y="1688012"/>
            <a:chExt cx="3509427" cy="2071462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522597C-075C-4A18-9F70-D859944B35AC}"/>
                </a:ext>
              </a:extLst>
            </p:cNvPr>
            <p:cNvSpPr/>
            <p:nvPr/>
          </p:nvSpPr>
          <p:spPr>
            <a:xfrm>
              <a:off x="4587563" y="1688012"/>
              <a:ext cx="3358200" cy="2071462"/>
            </a:xfrm>
            <a:custGeom>
              <a:avLst/>
              <a:gdLst>
                <a:gd name="connsiteX0" fmla="*/ 3142110 w 3531337"/>
                <a:gd name="connsiteY0" fmla="*/ 1464 h 2028536"/>
                <a:gd name="connsiteX1" fmla="*/ 3117126 w 3531337"/>
                <a:gd name="connsiteY1" fmla="*/ 915262 h 2028536"/>
                <a:gd name="connsiteX2" fmla="*/ 2966714 w 3531337"/>
                <a:gd name="connsiteY2" fmla="*/ 1002543 h 2028536"/>
                <a:gd name="connsiteX3" fmla="*/ 2872056 w 3531337"/>
                <a:gd name="connsiteY3" fmla="*/ 1056223 h 2028536"/>
                <a:gd name="connsiteX4" fmla="*/ 2896282 w 3531337"/>
                <a:gd name="connsiteY4" fmla="*/ 1106091 h 2028536"/>
                <a:gd name="connsiteX5" fmla="*/ 3016858 w 3531337"/>
                <a:gd name="connsiteY5" fmla="*/ 1690789 h 2028536"/>
                <a:gd name="connsiteX6" fmla="*/ 3015202 w 3531337"/>
                <a:gd name="connsiteY6" fmla="*/ 1690797 h 2028536"/>
                <a:gd name="connsiteX7" fmla="*/ 3016876 w 3531337"/>
                <a:gd name="connsiteY7" fmla="*/ 1698063 h 2028536"/>
                <a:gd name="connsiteX8" fmla="*/ 1508438 w 3531337"/>
                <a:gd name="connsiteY8" fmla="*/ 2028536 h 2028536"/>
                <a:gd name="connsiteX9" fmla="*/ 0 w 3531337"/>
                <a:gd name="connsiteY9" fmla="*/ 1698063 h 2028536"/>
                <a:gd name="connsiteX10" fmla="*/ 1896 w 3531337"/>
                <a:gd name="connsiteY10" fmla="*/ 1689836 h 2028536"/>
                <a:gd name="connsiteX11" fmla="*/ 22 w 3531337"/>
                <a:gd name="connsiteY11" fmla="*/ 1689826 h 2028536"/>
                <a:gd name="connsiteX12" fmla="*/ 1508919 w 3531337"/>
                <a:gd name="connsiteY12" fmla="*/ 189624 h 2028536"/>
                <a:gd name="connsiteX13" fmla="*/ 2349758 w 3531337"/>
                <a:gd name="connsiteY13" fmla="*/ 445857 h 2028536"/>
                <a:gd name="connsiteX14" fmla="*/ 2407048 w 3531337"/>
                <a:gd name="connsiteY14" fmla="*/ 488537 h 2028536"/>
                <a:gd name="connsiteX15" fmla="*/ 2498429 w 3531337"/>
                <a:gd name="connsiteY15" fmla="*/ 399146 h 2028536"/>
                <a:gd name="connsiteX16" fmla="*/ 2631697 w 3531337"/>
                <a:gd name="connsiteY16" fmla="*/ 271280 h 2028536"/>
                <a:gd name="connsiteX17" fmla="*/ 3142110 w 3531337"/>
                <a:gd name="connsiteY17" fmla="*/ 1464 h 2028536"/>
                <a:gd name="connsiteX0" fmla="*/ 3142110 w 3531337"/>
                <a:gd name="connsiteY0" fmla="*/ 1464 h 2028536"/>
                <a:gd name="connsiteX1" fmla="*/ 3117126 w 3531337"/>
                <a:gd name="connsiteY1" fmla="*/ 915262 h 2028536"/>
                <a:gd name="connsiteX2" fmla="*/ 2966714 w 3531337"/>
                <a:gd name="connsiteY2" fmla="*/ 1002543 h 2028536"/>
                <a:gd name="connsiteX3" fmla="*/ 2872056 w 3531337"/>
                <a:gd name="connsiteY3" fmla="*/ 1056223 h 2028536"/>
                <a:gd name="connsiteX4" fmla="*/ 2896282 w 3531337"/>
                <a:gd name="connsiteY4" fmla="*/ 1106091 h 2028536"/>
                <a:gd name="connsiteX5" fmla="*/ 3016858 w 3531337"/>
                <a:gd name="connsiteY5" fmla="*/ 1690789 h 2028536"/>
                <a:gd name="connsiteX6" fmla="*/ 3015202 w 3531337"/>
                <a:gd name="connsiteY6" fmla="*/ 1690797 h 2028536"/>
                <a:gd name="connsiteX7" fmla="*/ 3016876 w 3531337"/>
                <a:gd name="connsiteY7" fmla="*/ 1698063 h 2028536"/>
                <a:gd name="connsiteX8" fmla="*/ 1508438 w 3531337"/>
                <a:gd name="connsiteY8" fmla="*/ 2028536 h 2028536"/>
                <a:gd name="connsiteX9" fmla="*/ 0 w 3531337"/>
                <a:gd name="connsiteY9" fmla="*/ 1698063 h 2028536"/>
                <a:gd name="connsiteX10" fmla="*/ 1896 w 3531337"/>
                <a:gd name="connsiteY10" fmla="*/ 1689836 h 2028536"/>
                <a:gd name="connsiteX11" fmla="*/ 22 w 3531337"/>
                <a:gd name="connsiteY11" fmla="*/ 1689826 h 2028536"/>
                <a:gd name="connsiteX12" fmla="*/ 1508919 w 3531337"/>
                <a:gd name="connsiteY12" fmla="*/ 189624 h 2028536"/>
                <a:gd name="connsiteX13" fmla="*/ 2349758 w 3531337"/>
                <a:gd name="connsiteY13" fmla="*/ 445857 h 2028536"/>
                <a:gd name="connsiteX14" fmla="*/ 2498429 w 3531337"/>
                <a:gd name="connsiteY14" fmla="*/ 399146 h 2028536"/>
                <a:gd name="connsiteX15" fmla="*/ 2631697 w 3531337"/>
                <a:gd name="connsiteY15" fmla="*/ 271280 h 2028536"/>
                <a:gd name="connsiteX16" fmla="*/ 3142110 w 3531337"/>
                <a:gd name="connsiteY16" fmla="*/ 1464 h 2028536"/>
                <a:gd name="connsiteX0" fmla="*/ 3142110 w 3531337"/>
                <a:gd name="connsiteY0" fmla="*/ 1464 h 2028536"/>
                <a:gd name="connsiteX1" fmla="*/ 3117126 w 3531337"/>
                <a:gd name="connsiteY1" fmla="*/ 915262 h 2028536"/>
                <a:gd name="connsiteX2" fmla="*/ 2966714 w 3531337"/>
                <a:gd name="connsiteY2" fmla="*/ 1002543 h 2028536"/>
                <a:gd name="connsiteX3" fmla="*/ 2872056 w 3531337"/>
                <a:gd name="connsiteY3" fmla="*/ 1056223 h 2028536"/>
                <a:gd name="connsiteX4" fmla="*/ 2896282 w 3531337"/>
                <a:gd name="connsiteY4" fmla="*/ 1106091 h 2028536"/>
                <a:gd name="connsiteX5" fmla="*/ 3016858 w 3531337"/>
                <a:gd name="connsiteY5" fmla="*/ 1690789 h 2028536"/>
                <a:gd name="connsiteX6" fmla="*/ 3015202 w 3531337"/>
                <a:gd name="connsiteY6" fmla="*/ 1690797 h 2028536"/>
                <a:gd name="connsiteX7" fmla="*/ 3016876 w 3531337"/>
                <a:gd name="connsiteY7" fmla="*/ 1698063 h 2028536"/>
                <a:gd name="connsiteX8" fmla="*/ 1508438 w 3531337"/>
                <a:gd name="connsiteY8" fmla="*/ 2028536 h 2028536"/>
                <a:gd name="connsiteX9" fmla="*/ 0 w 3531337"/>
                <a:gd name="connsiteY9" fmla="*/ 1698063 h 2028536"/>
                <a:gd name="connsiteX10" fmla="*/ 1896 w 3531337"/>
                <a:gd name="connsiteY10" fmla="*/ 1689836 h 2028536"/>
                <a:gd name="connsiteX11" fmla="*/ 22 w 3531337"/>
                <a:gd name="connsiteY11" fmla="*/ 1689826 h 2028536"/>
                <a:gd name="connsiteX12" fmla="*/ 1508919 w 3531337"/>
                <a:gd name="connsiteY12" fmla="*/ 189624 h 2028536"/>
                <a:gd name="connsiteX13" fmla="*/ 2349758 w 3531337"/>
                <a:gd name="connsiteY13" fmla="*/ 445857 h 2028536"/>
                <a:gd name="connsiteX14" fmla="*/ 2631697 w 3531337"/>
                <a:gd name="connsiteY14" fmla="*/ 271280 h 2028536"/>
                <a:gd name="connsiteX15" fmla="*/ 3142110 w 3531337"/>
                <a:gd name="connsiteY15" fmla="*/ 1464 h 2028536"/>
                <a:gd name="connsiteX0" fmla="*/ 3142110 w 3531337"/>
                <a:gd name="connsiteY0" fmla="*/ 98112 h 2125184"/>
                <a:gd name="connsiteX1" fmla="*/ 3117126 w 3531337"/>
                <a:gd name="connsiteY1" fmla="*/ 1011910 h 2125184"/>
                <a:gd name="connsiteX2" fmla="*/ 2966714 w 3531337"/>
                <a:gd name="connsiteY2" fmla="*/ 1099191 h 2125184"/>
                <a:gd name="connsiteX3" fmla="*/ 2872056 w 3531337"/>
                <a:gd name="connsiteY3" fmla="*/ 1152871 h 2125184"/>
                <a:gd name="connsiteX4" fmla="*/ 2896282 w 3531337"/>
                <a:gd name="connsiteY4" fmla="*/ 1202739 h 2125184"/>
                <a:gd name="connsiteX5" fmla="*/ 3016858 w 3531337"/>
                <a:gd name="connsiteY5" fmla="*/ 1787437 h 2125184"/>
                <a:gd name="connsiteX6" fmla="*/ 3015202 w 3531337"/>
                <a:gd name="connsiteY6" fmla="*/ 1787445 h 2125184"/>
                <a:gd name="connsiteX7" fmla="*/ 3016876 w 3531337"/>
                <a:gd name="connsiteY7" fmla="*/ 1794711 h 2125184"/>
                <a:gd name="connsiteX8" fmla="*/ 1508438 w 3531337"/>
                <a:gd name="connsiteY8" fmla="*/ 2125184 h 2125184"/>
                <a:gd name="connsiteX9" fmla="*/ 0 w 3531337"/>
                <a:gd name="connsiteY9" fmla="*/ 1794711 h 2125184"/>
                <a:gd name="connsiteX10" fmla="*/ 1896 w 3531337"/>
                <a:gd name="connsiteY10" fmla="*/ 1786484 h 2125184"/>
                <a:gd name="connsiteX11" fmla="*/ 22 w 3531337"/>
                <a:gd name="connsiteY11" fmla="*/ 1786474 h 2125184"/>
                <a:gd name="connsiteX12" fmla="*/ 1508919 w 3531337"/>
                <a:gd name="connsiteY12" fmla="*/ 286272 h 2125184"/>
                <a:gd name="connsiteX13" fmla="*/ 2937133 w 3531337"/>
                <a:gd name="connsiteY13" fmla="*/ 82130 h 2125184"/>
                <a:gd name="connsiteX14" fmla="*/ 2631697 w 3531337"/>
                <a:gd name="connsiteY14" fmla="*/ 367928 h 2125184"/>
                <a:gd name="connsiteX15" fmla="*/ 3142110 w 3531337"/>
                <a:gd name="connsiteY15" fmla="*/ 98112 h 2125184"/>
                <a:gd name="connsiteX0" fmla="*/ 3142110 w 3531337"/>
                <a:gd name="connsiteY0" fmla="*/ 58121 h 2085193"/>
                <a:gd name="connsiteX1" fmla="*/ 3117126 w 3531337"/>
                <a:gd name="connsiteY1" fmla="*/ 971919 h 2085193"/>
                <a:gd name="connsiteX2" fmla="*/ 2966714 w 3531337"/>
                <a:gd name="connsiteY2" fmla="*/ 1059200 h 2085193"/>
                <a:gd name="connsiteX3" fmla="*/ 2872056 w 3531337"/>
                <a:gd name="connsiteY3" fmla="*/ 1112880 h 2085193"/>
                <a:gd name="connsiteX4" fmla="*/ 2896282 w 3531337"/>
                <a:gd name="connsiteY4" fmla="*/ 1162748 h 2085193"/>
                <a:gd name="connsiteX5" fmla="*/ 3016858 w 3531337"/>
                <a:gd name="connsiteY5" fmla="*/ 1747446 h 2085193"/>
                <a:gd name="connsiteX6" fmla="*/ 3015202 w 3531337"/>
                <a:gd name="connsiteY6" fmla="*/ 1747454 h 2085193"/>
                <a:gd name="connsiteX7" fmla="*/ 3016876 w 3531337"/>
                <a:gd name="connsiteY7" fmla="*/ 1754720 h 2085193"/>
                <a:gd name="connsiteX8" fmla="*/ 1508438 w 3531337"/>
                <a:gd name="connsiteY8" fmla="*/ 2085193 h 2085193"/>
                <a:gd name="connsiteX9" fmla="*/ 0 w 3531337"/>
                <a:gd name="connsiteY9" fmla="*/ 1754720 h 2085193"/>
                <a:gd name="connsiteX10" fmla="*/ 1896 w 3531337"/>
                <a:gd name="connsiteY10" fmla="*/ 1746493 h 2085193"/>
                <a:gd name="connsiteX11" fmla="*/ 22 w 3531337"/>
                <a:gd name="connsiteY11" fmla="*/ 1746483 h 2085193"/>
                <a:gd name="connsiteX12" fmla="*/ 1508919 w 3531337"/>
                <a:gd name="connsiteY12" fmla="*/ 246281 h 2085193"/>
                <a:gd name="connsiteX13" fmla="*/ 2937133 w 3531337"/>
                <a:gd name="connsiteY13" fmla="*/ 42139 h 2085193"/>
                <a:gd name="connsiteX14" fmla="*/ 2631697 w 3531337"/>
                <a:gd name="connsiteY14" fmla="*/ 327937 h 2085193"/>
                <a:gd name="connsiteX15" fmla="*/ 3142110 w 3531337"/>
                <a:gd name="connsiteY15" fmla="*/ 58121 h 2085193"/>
                <a:gd name="connsiteX0" fmla="*/ 3142110 w 3531337"/>
                <a:gd name="connsiteY0" fmla="*/ 58121 h 2085193"/>
                <a:gd name="connsiteX1" fmla="*/ 3117126 w 3531337"/>
                <a:gd name="connsiteY1" fmla="*/ 971919 h 2085193"/>
                <a:gd name="connsiteX2" fmla="*/ 2966714 w 3531337"/>
                <a:gd name="connsiteY2" fmla="*/ 1059200 h 2085193"/>
                <a:gd name="connsiteX3" fmla="*/ 2872056 w 3531337"/>
                <a:gd name="connsiteY3" fmla="*/ 1112880 h 2085193"/>
                <a:gd name="connsiteX4" fmla="*/ 2896282 w 3531337"/>
                <a:gd name="connsiteY4" fmla="*/ 1162748 h 2085193"/>
                <a:gd name="connsiteX5" fmla="*/ 3016858 w 3531337"/>
                <a:gd name="connsiteY5" fmla="*/ 1747446 h 2085193"/>
                <a:gd name="connsiteX6" fmla="*/ 3015202 w 3531337"/>
                <a:gd name="connsiteY6" fmla="*/ 1747454 h 2085193"/>
                <a:gd name="connsiteX7" fmla="*/ 3016876 w 3531337"/>
                <a:gd name="connsiteY7" fmla="*/ 1754720 h 2085193"/>
                <a:gd name="connsiteX8" fmla="*/ 1508438 w 3531337"/>
                <a:gd name="connsiteY8" fmla="*/ 2085193 h 2085193"/>
                <a:gd name="connsiteX9" fmla="*/ 0 w 3531337"/>
                <a:gd name="connsiteY9" fmla="*/ 1754720 h 2085193"/>
                <a:gd name="connsiteX10" fmla="*/ 1896 w 3531337"/>
                <a:gd name="connsiteY10" fmla="*/ 1746493 h 2085193"/>
                <a:gd name="connsiteX11" fmla="*/ 22 w 3531337"/>
                <a:gd name="connsiteY11" fmla="*/ 1746483 h 2085193"/>
                <a:gd name="connsiteX12" fmla="*/ 1508919 w 3531337"/>
                <a:gd name="connsiteY12" fmla="*/ 246281 h 2085193"/>
                <a:gd name="connsiteX13" fmla="*/ 2937133 w 3531337"/>
                <a:gd name="connsiteY13" fmla="*/ 42139 h 2085193"/>
                <a:gd name="connsiteX14" fmla="*/ 3142110 w 3531337"/>
                <a:gd name="connsiteY14" fmla="*/ 58121 h 2085193"/>
                <a:gd name="connsiteX0" fmla="*/ 3142110 w 3531337"/>
                <a:gd name="connsiteY0" fmla="*/ 67921 h 2094993"/>
                <a:gd name="connsiteX1" fmla="*/ 3117126 w 3531337"/>
                <a:gd name="connsiteY1" fmla="*/ 981719 h 2094993"/>
                <a:gd name="connsiteX2" fmla="*/ 2966714 w 3531337"/>
                <a:gd name="connsiteY2" fmla="*/ 1069000 h 2094993"/>
                <a:gd name="connsiteX3" fmla="*/ 2872056 w 3531337"/>
                <a:gd name="connsiteY3" fmla="*/ 1122680 h 2094993"/>
                <a:gd name="connsiteX4" fmla="*/ 2896282 w 3531337"/>
                <a:gd name="connsiteY4" fmla="*/ 1172548 h 2094993"/>
                <a:gd name="connsiteX5" fmla="*/ 3016858 w 3531337"/>
                <a:gd name="connsiteY5" fmla="*/ 1757246 h 2094993"/>
                <a:gd name="connsiteX6" fmla="*/ 3015202 w 3531337"/>
                <a:gd name="connsiteY6" fmla="*/ 1757254 h 2094993"/>
                <a:gd name="connsiteX7" fmla="*/ 3016876 w 3531337"/>
                <a:gd name="connsiteY7" fmla="*/ 1764520 h 2094993"/>
                <a:gd name="connsiteX8" fmla="*/ 1508438 w 3531337"/>
                <a:gd name="connsiteY8" fmla="*/ 2094993 h 2094993"/>
                <a:gd name="connsiteX9" fmla="*/ 0 w 3531337"/>
                <a:gd name="connsiteY9" fmla="*/ 1764520 h 2094993"/>
                <a:gd name="connsiteX10" fmla="*/ 1896 w 3531337"/>
                <a:gd name="connsiteY10" fmla="*/ 1756293 h 2094993"/>
                <a:gd name="connsiteX11" fmla="*/ 22 w 3531337"/>
                <a:gd name="connsiteY11" fmla="*/ 1756283 h 2094993"/>
                <a:gd name="connsiteX12" fmla="*/ 1508919 w 3531337"/>
                <a:gd name="connsiteY12" fmla="*/ 256081 h 2094993"/>
                <a:gd name="connsiteX13" fmla="*/ 3142110 w 3531337"/>
                <a:gd name="connsiteY13" fmla="*/ 67921 h 2094993"/>
                <a:gd name="connsiteX0" fmla="*/ 3142110 w 3531337"/>
                <a:gd name="connsiteY0" fmla="*/ 29256 h 2056328"/>
                <a:gd name="connsiteX1" fmla="*/ 3117126 w 3531337"/>
                <a:gd name="connsiteY1" fmla="*/ 943054 h 2056328"/>
                <a:gd name="connsiteX2" fmla="*/ 2966714 w 3531337"/>
                <a:gd name="connsiteY2" fmla="*/ 1030335 h 2056328"/>
                <a:gd name="connsiteX3" fmla="*/ 2872056 w 3531337"/>
                <a:gd name="connsiteY3" fmla="*/ 1084015 h 2056328"/>
                <a:gd name="connsiteX4" fmla="*/ 2896282 w 3531337"/>
                <a:gd name="connsiteY4" fmla="*/ 1133883 h 2056328"/>
                <a:gd name="connsiteX5" fmla="*/ 3016858 w 3531337"/>
                <a:gd name="connsiteY5" fmla="*/ 1718581 h 2056328"/>
                <a:gd name="connsiteX6" fmla="*/ 3015202 w 3531337"/>
                <a:gd name="connsiteY6" fmla="*/ 1718589 h 2056328"/>
                <a:gd name="connsiteX7" fmla="*/ 3016876 w 3531337"/>
                <a:gd name="connsiteY7" fmla="*/ 1725855 h 2056328"/>
                <a:gd name="connsiteX8" fmla="*/ 1508438 w 3531337"/>
                <a:gd name="connsiteY8" fmla="*/ 2056328 h 2056328"/>
                <a:gd name="connsiteX9" fmla="*/ 0 w 3531337"/>
                <a:gd name="connsiteY9" fmla="*/ 1725855 h 2056328"/>
                <a:gd name="connsiteX10" fmla="*/ 1896 w 3531337"/>
                <a:gd name="connsiteY10" fmla="*/ 1717628 h 2056328"/>
                <a:gd name="connsiteX11" fmla="*/ 22 w 3531337"/>
                <a:gd name="connsiteY11" fmla="*/ 1717618 h 2056328"/>
                <a:gd name="connsiteX12" fmla="*/ 1508919 w 3531337"/>
                <a:gd name="connsiteY12" fmla="*/ 217416 h 2056328"/>
                <a:gd name="connsiteX13" fmla="*/ 3142110 w 3531337"/>
                <a:gd name="connsiteY13" fmla="*/ 29256 h 2056328"/>
                <a:gd name="connsiteX0" fmla="*/ 3142110 w 3531337"/>
                <a:gd name="connsiteY0" fmla="*/ 1465 h 2028537"/>
                <a:gd name="connsiteX1" fmla="*/ 3117126 w 3531337"/>
                <a:gd name="connsiteY1" fmla="*/ 915263 h 2028537"/>
                <a:gd name="connsiteX2" fmla="*/ 2966714 w 3531337"/>
                <a:gd name="connsiteY2" fmla="*/ 1002544 h 2028537"/>
                <a:gd name="connsiteX3" fmla="*/ 2872056 w 3531337"/>
                <a:gd name="connsiteY3" fmla="*/ 1056224 h 2028537"/>
                <a:gd name="connsiteX4" fmla="*/ 2896282 w 3531337"/>
                <a:gd name="connsiteY4" fmla="*/ 1106092 h 2028537"/>
                <a:gd name="connsiteX5" fmla="*/ 3016858 w 3531337"/>
                <a:gd name="connsiteY5" fmla="*/ 1690790 h 2028537"/>
                <a:gd name="connsiteX6" fmla="*/ 3015202 w 3531337"/>
                <a:gd name="connsiteY6" fmla="*/ 1690798 h 2028537"/>
                <a:gd name="connsiteX7" fmla="*/ 3016876 w 3531337"/>
                <a:gd name="connsiteY7" fmla="*/ 1698064 h 2028537"/>
                <a:gd name="connsiteX8" fmla="*/ 1508438 w 3531337"/>
                <a:gd name="connsiteY8" fmla="*/ 2028537 h 2028537"/>
                <a:gd name="connsiteX9" fmla="*/ 0 w 3531337"/>
                <a:gd name="connsiteY9" fmla="*/ 1698064 h 2028537"/>
                <a:gd name="connsiteX10" fmla="*/ 1896 w 3531337"/>
                <a:gd name="connsiteY10" fmla="*/ 1689837 h 2028537"/>
                <a:gd name="connsiteX11" fmla="*/ 22 w 3531337"/>
                <a:gd name="connsiteY11" fmla="*/ 1689827 h 2028537"/>
                <a:gd name="connsiteX12" fmla="*/ 1508919 w 3531337"/>
                <a:gd name="connsiteY12" fmla="*/ 189625 h 2028537"/>
                <a:gd name="connsiteX13" fmla="*/ 3142110 w 3531337"/>
                <a:gd name="connsiteY13" fmla="*/ 1465 h 2028537"/>
                <a:gd name="connsiteX0" fmla="*/ 3142110 w 3531337"/>
                <a:gd name="connsiteY0" fmla="*/ 1465 h 2028537"/>
                <a:gd name="connsiteX1" fmla="*/ 3117126 w 3531337"/>
                <a:gd name="connsiteY1" fmla="*/ 915263 h 2028537"/>
                <a:gd name="connsiteX2" fmla="*/ 2966714 w 3531337"/>
                <a:gd name="connsiteY2" fmla="*/ 1002544 h 2028537"/>
                <a:gd name="connsiteX3" fmla="*/ 2896282 w 3531337"/>
                <a:gd name="connsiteY3" fmla="*/ 1106092 h 2028537"/>
                <a:gd name="connsiteX4" fmla="*/ 3016858 w 3531337"/>
                <a:gd name="connsiteY4" fmla="*/ 1690790 h 2028537"/>
                <a:gd name="connsiteX5" fmla="*/ 3015202 w 3531337"/>
                <a:gd name="connsiteY5" fmla="*/ 1690798 h 2028537"/>
                <a:gd name="connsiteX6" fmla="*/ 3016876 w 3531337"/>
                <a:gd name="connsiteY6" fmla="*/ 1698064 h 2028537"/>
                <a:gd name="connsiteX7" fmla="*/ 1508438 w 3531337"/>
                <a:gd name="connsiteY7" fmla="*/ 2028537 h 2028537"/>
                <a:gd name="connsiteX8" fmla="*/ 0 w 3531337"/>
                <a:gd name="connsiteY8" fmla="*/ 1698064 h 2028537"/>
                <a:gd name="connsiteX9" fmla="*/ 1896 w 3531337"/>
                <a:gd name="connsiteY9" fmla="*/ 1689837 h 2028537"/>
                <a:gd name="connsiteX10" fmla="*/ 22 w 3531337"/>
                <a:gd name="connsiteY10" fmla="*/ 1689827 h 2028537"/>
                <a:gd name="connsiteX11" fmla="*/ 1508919 w 3531337"/>
                <a:gd name="connsiteY11" fmla="*/ 189625 h 2028537"/>
                <a:gd name="connsiteX12" fmla="*/ 3142110 w 3531337"/>
                <a:gd name="connsiteY12" fmla="*/ 1465 h 2028537"/>
                <a:gd name="connsiteX0" fmla="*/ 3142110 w 3531337"/>
                <a:gd name="connsiteY0" fmla="*/ 1465 h 2028537"/>
                <a:gd name="connsiteX1" fmla="*/ 3117126 w 3531337"/>
                <a:gd name="connsiteY1" fmla="*/ 915263 h 2028537"/>
                <a:gd name="connsiteX2" fmla="*/ 2966714 w 3531337"/>
                <a:gd name="connsiteY2" fmla="*/ 1002544 h 2028537"/>
                <a:gd name="connsiteX3" fmla="*/ 3016858 w 3531337"/>
                <a:gd name="connsiteY3" fmla="*/ 1690790 h 2028537"/>
                <a:gd name="connsiteX4" fmla="*/ 3015202 w 3531337"/>
                <a:gd name="connsiteY4" fmla="*/ 1690798 h 2028537"/>
                <a:gd name="connsiteX5" fmla="*/ 3016876 w 3531337"/>
                <a:gd name="connsiteY5" fmla="*/ 1698064 h 2028537"/>
                <a:gd name="connsiteX6" fmla="*/ 1508438 w 3531337"/>
                <a:gd name="connsiteY6" fmla="*/ 2028537 h 2028537"/>
                <a:gd name="connsiteX7" fmla="*/ 0 w 3531337"/>
                <a:gd name="connsiteY7" fmla="*/ 1698064 h 2028537"/>
                <a:gd name="connsiteX8" fmla="*/ 1896 w 3531337"/>
                <a:gd name="connsiteY8" fmla="*/ 1689837 h 2028537"/>
                <a:gd name="connsiteX9" fmla="*/ 22 w 3531337"/>
                <a:gd name="connsiteY9" fmla="*/ 1689827 h 2028537"/>
                <a:gd name="connsiteX10" fmla="*/ 1508919 w 3531337"/>
                <a:gd name="connsiteY10" fmla="*/ 189625 h 2028537"/>
                <a:gd name="connsiteX11" fmla="*/ 3142110 w 3531337"/>
                <a:gd name="connsiteY11" fmla="*/ 1465 h 2028537"/>
                <a:gd name="connsiteX0" fmla="*/ 3142110 w 3531337"/>
                <a:gd name="connsiteY0" fmla="*/ 1465 h 2028537"/>
                <a:gd name="connsiteX1" fmla="*/ 3117126 w 3531337"/>
                <a:gd name="connsiteY1" fmla="*/ 915263 h 2028537"/>
                <a:gd name="connsiteX2" fmla="*/ 3016858 w 3531337"/>
                <a:gd name="connsiteY2" fmla="*/ 1690790 h 2028537"/>
                <a:gd name="connsiteX3" fmla="*/ 3015202 w 3531337"/>
                <a:gd name="connsiteY3" fmla="*/ 1690798 h 2028537"/>
                <a:gd name="connsiteX4" fmla="*/ 3016876 w 3531337"/>
                <a:gd name="connsiteY4" fmla="*/ 1698064 h 2028537"/>
                <a:gd name="connsiteX5" fmla="*/ 1508438 w 3531337"/>
                <a:gd name="connsiteY5" fmla="*/ 2028537 h 2028537"/>
                <a:gd name="connsiteX6" fmla="*/ 0 w 3531337"/>
                <a:gd name="connsiteY6" fmla="*/ 1698064 h 2028537"/>
                <a:gd name="connsiteX7" fmla="*/ 1896 w 3531337"/>
                <a:gd name="connsiteY7" fmla="*/ 1689837 h 2028537"/>
                <a:gd name="connsiteX8" fmla="*/ 22 w 3531337"/>
                <a:gd name="connsiteY8" fmla="*/ 1689827 h 2028537"/>
                <a:gd name="connsiteX9" fmla="*/ 1508919 w 3531337"/>
                <a:gd name="connsiteY9" fmla="*/ 189625 h 2028537"/>
                <a:gd name="connsiteX10" fmla="*/ 3142110 w 3531337"/>
                <a:gd name="connsiteY10" fmla="*/ 1465 h 2028537"/>
                <a:gd name="connsiteX0" fmla="*/ 3142110 w 3379515"/>
                <a:gd name="connsiteY0" fmla="*/ 3115 h 2030187"/>
                <a:gd name="connsiteX1" fmla="*/ 3117126 w 3379515"/>
                <a:gd name="connsiteY1" fmla="*/ 916913 h 2030187"/>
                <a:gd name="connsiteX2" fmla="*/ 3016858 w 3379515"/>
                <a:gd name="connsiteY2" fmla="*/ 1692440 h 2030187"/>
                <a:gd name="connsiteX3" fmla="*/ 3015202 w 3379515"/>
                <a:gd name="connsiteY3" fmla="*/ 1692448 h 2030187"/>
                <a:gd name="connsiteX4" fmla="*/ 3016876 w 3379515"/>
                <a:gd name="connsiteY4" fmla="*/ 1699714 h 2030187"/>
                <a:gd name="connsiteX5" fmla="*/ 1508438 w 3379515"/>
                <a:gd name="connsiteY5" fmla="*/ 2030187 h 2030187"/>
                <a:gd name="connsiteX6" fmla="*/ 0 w 3379515"/>
                <a:gd name="connsiteY6" fmla="*/ 1699714 h 2030187"/>
                <a:gd name="connsiteX7" fmla="*/ 1896 w 3379515"/>
                <a:gd name="connsiteY7" fmla="*/ 1691487 h 2030187"/>
                <a:gd name="connsiteX8" fmla="*/ 22 w 3379515"/>
                <a:gd name="connsiteY8" fmla="*/ 1691477 h 2030187"/>
                <a:gd name="connsiteX9" fmla="*/ 1508919 w 3379515"/>
                <a:gd name="connsiteY9" fmla="*/ 191275 h 2030187"/>
                <a:gd name="connsiteX10" fmla="*/ 3142110 w 3379515"/>
                <a:gd name="connsiteY10" fmla="*/ 3115 h 2030187"/>
                <a:gd name="connsiteX0" fmla="*/ 3142110 w 3439505"/>
                <a:gd name="connsiteY0" fmla="*/ 27036 h 2054108"/>
                <a:gd name="connsiteX1" fmla="*/ 3333026 w 3439505"/>
                <a:gd name="connsiteY1" fmla="*/ 902734 h 2054108"/>
                <a:gd name="connsiteX2" fmla="*/ 3016858 w 3439505"/>
                <a:gd name="connsiteY2" fmla="*/ 1716361 h 2054108"/>
                <a:gd name="connsiteX3" fmla="*/ 3015202 w 3439505"/>
                <a:gd name="connsiteY3" fmla="*/ 1716369 h 2054108"/>
                <a:gd name="connsiteX4" fmla="*/ 3016876 w 3439505"/>
                <a:gd name="connsiteY4" fmla="*/ 1723635 h 2054108"/>
                <a:gd name="connsiteX5" fmla="*/ 1508438 w 3439505"/>
                <a:gd name="connsiteY5" fmla="*/ 2054108 h 2054108"/>
                <a:gd name="connsiteX6" fmla="*/ 0 w 3439505"/>
                <a:gd name="connsiteY6" fmla="*/ 1723635 h 2054108"/>
                <a:gd name="connsiteX7" fmla="*/ 1896 w 3439505"/>
                <a:gd name="connsiteY7" fmla="*/ 1715408 h 2054108"/>
                <a:gd name="connsiteX8" fmla="*/ 22 w 3439505"/>
                <a:gd name="connsiteY8" fmla="*/ 1715398 h 2054108"/>
                <a:gd name="connsiteX9" fmla="*/ 1508919 w 3439505"/>
                <a:gd name="connsiteY9" fmla="*/ 215196 h 2054108"/>
                <a:gd name="connsiteX10" fmla="*/ 3142110 w 3439505"/>
                <a:gd name="connsiteY10" fmla="*/ 27036 h 2054108"/>
                <a:gd name="connsiteX0" fmla="*/ 3142110 w 3472392"/>
                <a:gd name="connsiteY0" fmla="*/ 46199 h 2073271"/>
                <a:gd name="connsiteX1" fmla="*/ 3333026 w 3472392"/>
                <a:gd name="connsiteY1" fmla="*/ 921897 h 2073271"/>
                <a:gd name="connsiteX2" fmla="*/ 3016858 w 3472392"/>
                <a:gd name="connsiteY2" fmla="*/ 1735524 h 2073271"/>
                <a:gd name="connsiteX3" fmla="*/ 3015202 w 3472392"/>
                <a:gd name="connsiteY3" fmla="*/ 1735532 h 2073271"/>
                <a:gd name="connsiteX4" fmla="*/ 3016876 w 3472392"/>
                <a:gd name="connsiteY4" fmla="*/ 1742798 h 2073271"/>
                <a:gd name="connsiteX5" fmla="*/ 1508438 w 3472392"/>
                <a:gd name="connsiteY5" fmla="*/ 2073271 h 2073271"/>
                <a:gd name="connsiteX6" fmla="*/ 0 w 3472392"/>
                <a:gd name="connsiteY6" fmla="*/ 1742798 h 2073271"/>
                <a:gd name="connsiteX7" fmla="*/ 1896 w 3472392"/>
                <a:gd name="connsiteY7" fmla="*/ 1734571 h 2073271"/>
                <a:gd name="connsiteX8" fmla="*/ 22 w 3472392"/>
                <a:gd name="connsiteY8" fmla="*/ 1734561 h 2073271"/>
                <a:gd name="connsiteX9" fmla="*/ 1508919 w 3472392"/>
                <a:gd name="connsiteY9" fmla="*/ 234359 h 2073271"/>
                <a:gd name="connsiteX10" fmla="*/ 3142110 w 3472392"/>
                <a:gd name="connsiteY10" fmla="*/ 46199 h 2073271"/>
                <a:gd name="connsiteX0" fmla="*/ 3142110 w 3334526"/>
                <a:gd name="connsiteY0" fmla="*/ 44390 h 2071462"/>
                <a:gd name="connsiteX1" fmla="*/ 3171101 w 3334526"/>
                <a:gd name="connsiteY1" fmla="*/ 1205838 h 2071462"/>
                <a:gd name="connsiteX2" fmla="*/ 3016858 w 3334526"/>
                <a:gd name="connsiteY2" fmla="*/ 1733715 h 2071462"/>
                <a:gd name="connsiteX3" fmla="*/ 3015202 w 3334526"/>
                <a:gd name="connsiteY3" fmla="*/ 1733723 h 2071462"/>
                <a:gd name="connsiteX4" fmla="*/ 3016876 w 3334526"/>
                <a:gd name="connsiteY4" fmla="*/ 1740989 h 2071462"/>
                <a:gd name="connsiteX5" fmla="*/ 1508438 w 3334526"/>
                <a:gd name="connsiteY5" fmla="*/ 2071462 h 2071462"/>
                <a:gd name="connsiteX6" fmla="*/ 0 w 3334526"/>
                <a:gd name="connsiteY6" fmla="*/ 1740989 h 2071462"/>
                <a:gd name="connsiteX7" fmla="*/ 1896 w 3334526"/>
                <a:gd name="connsiteY7" fmla="*/ 1732762 h 2071462"/>
                <a:gd name="connsiteX8" fmla="*/ 22 w 3334526"/>
                <a:gd name="connsiteY8" fmla="*/ 1732752 h 2071462"/>
                <a:gd name="connsiteX9" fmla="*/ 1508919 w 3334526"/>
                <a:gd name="connsiteY9" fmla="*/ 232550 h 2071462"/>
                <a:gd name="connsiteX10" fmla="*/ 3142110 w 3334526"/>
                <a:gd name="connsiteY10" fmla="*/ 44390 h 2071462"/>
                <a:gd name="connsiteX0" fmla="*/ 3142110 w 3358200"/>
                <a:gd name="connsiteY0" fmla="*/ 44390 h 2071462"/>
                <a:gd name="connsiteX1" fmla="*/ 3171101 w 3358200"/>
                <a:gd name="connsiteY1" fmla="*/ 1205838 h 2071462"/>
                <a:gd name="connsiteX2" fmla="*/ 3016858 w 3358200"/>
                <a:gd name="connsiteY2" fmla="*/ 1733715 h 2071462"/>
                <a:gd name="connsiteX3" fmla="*/ 3015202 w 3358200"/>
                <a:gd name="connsiteY3" fmla="*/ 1733723 h 2071462"/>
                <a:gd name="connsiteX4" fmla="*/ 3016876 w 3358200"/>
                <a:gd name="connsiteY4" fmla="*/ 1740989 h 2071462"/>
                <a:gd name="connsiteX5" fmla="*/ 1508438 w 3358200"/>
                <a:gd name="connsiteY5" fmla="*/ 2071462 h 2071462"/>
                <a:gd name="connsiteX6" fmla="*/ 0 w 3358200"/>
                <a:gd name="connsiteY6" fmla="*/ 1740989 h 2071462"/>
                <a:gd name="connsiteX7" fmla="*/ 1896 w 3358200"/>
                <a:gd name="connsiteY7" fmla="*/ 1732762 h 2071462"/>
                <a:gd name="connsiteX8" fmla="*/ 22 w 3358200"/>
                <a:gd name="connsiteY8" fmla="*/ 1732752 h 2071462"/>
                <a:gd name="connsiteX9" fmla="*/ 1508919 w 3358200"/>
                <a:gd name="connsiteY9" fmla="*/ 232550 h 2071462"/>
                <a:gd name="connsiteX10" fmla="*/ 3142110 w 3358200"/>
                <a:gd name="connsiteY10" fmla="*/ 44390 h 20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8200" h="2071462">
                  <a:moveTo>
                    <a:pt x="3142110" y="44390"/>
                  </a:moveTo>
                  <a:cubicBezTo>
                    <a:pt x="3419140" y="206605"/>
                    <a:pt x="3430884" y="525533"/>
                    <a:pt x="3171101" y="1205838"/>
                  </a:cubicBezTo>
                  <a:cubicBezTo>
                    <a:pt x="3094816" y="1405609"/>
                    <a:pt x="3050281" y="1475206"/>
                    <a:pt x="3016858" y="1733715"/>
                  </a:cubicBezTo>
                  <a:lnTo>
                    <a:pt x="3015202" y="1733723"/>
                  </a:lnTo>
                  <a:lnTo>
                    <a:pt x="3016876" y="1740989"/>
                  </a:lnTo>
                  <a:cubicBezTo>
                    <a:pt x="3016876" y="1923504"/>
                    <a:pt x="2341525" y="2071462"/>
                    <a:pt x="1508438" y="2071462"/>
                  </a:cubicBezTo>
                  <a:cubicBezTo>
                    <a:pt x="675351" y="2071462"/>
                    <a:pt x="0" y="1923504"/>
                    <a:pt x="0" y="1740989"/>
                  </a:cubicBezTo>
                  <a:lnTo>
                    <a:pt x="1896" y="1732762"/>
                  </a:lnTo>
                  <a:lnTo>
                    <a:pt x="22" y="1732752"/>
                  </a:lnTo>
                  <a:cubicBezTo>
                    <a:pt x="4554" y="902704"/>
                    <a:pt x="445488" y="263119"/>
                    <a:pt x="1508919" y="232550"/>
                  </a:cubicBezTo>
                  <a:cubicBezTo>
                    <a:pt x="2103169" y="215468"/>
                    <a:pt x="2865080" y="-117825"/>
                    <a:pt x="3142110" y="44390"/>
                  </a:cubicBezTo>
                  <a:close/>
                </a:path>
              </a:pathLst>
            </a:custGeom>
            <a:pattFill prst="wdUpDiag">
              <a:fgClr>
                <a:srgbClr val="1D2940"/>
              </a:fgClr>
              <a:bgClr>
                <a:srgbClr val="141619"/>
              </a:bgClr>
            </a:pattFill>
            <a:ln w="25400">
              <a:solidFill>
                <a:srgbClr val="1DA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Triangle isocèle 29">
              <a:extLst>
                <a:ext uri="{FF2B5EF4-FFF2-40B4-BE49-F238E27FC236}">
                  <a16:creationId xmlns:a16="http://schemas.microsoft.com/office/drawing/2014/main" id="{C46C45BF-604D-43EB-9D84-409EA3917ED3}"/>
                </a:ext>
              </a:extLst>
            </p:cNvPr>
            <p:cNvSpPr/>
            <p:nvPr/>
          </p:nvSpPr>
          <p:spPr>
            <a:xfrm rot="13657582">
              <a:off x="6556181" y="1522236"/>
              <a:ext cx="824403" cy="2257214"/>
            </a:xfrm>
            <a:custGeom>
              <a:avLst/>
              <a:gdLst>
                <a:gd name="connsiteX0" fmla="*/ 0 w 806446"/>
                <a:gd name="connsiteY0" fmla="*/ 882650 h 882650"/>
                <a:gd name="connsiteX1" fmla="*/ 403223 w 806446"/>
                <a:gd name="connsiteY1" fmla="*/ 0 h 882650"/>
                <a:gd name="connsiteX2" fmla="*/ 806446 w 806446"/>
                <a:gd name="connsiteY2" fmla="*/ 882650 h 882650"/>
                <a:gd name="connsiteX3" fmla="*/ 0 w 806446"/>
                <a:gd name="connsiteY3" fmla="*/ 882650 h 882650"/>
                <a:gd name="connsiteX0" fmla="*/ 0 w 820619"/>
                <a:gd name="connsiteY0" fmla="*/ 882650 h 1105605"/>
                <a:gd name="connsiteX1" fmla="*/ 403223 w 820619"/>
                <a:gd name="connsiteY1" fmla="*/ 0 h 1105605"/>
                <a:gd name="connsiteX2" fmla="*/ 806446 w 820619"/>
                <a:gd name="connsiteY2" fmla="*/ 882650 h 1105605"/>
                <a:gd name="connsiteX3" fmla="*/ 0 w 820619"/>
                <a:gd name="connsiteY3" fmla="*/ 882650 h 1105605"/>
                <a:gd name="connsiteX0" fmla="*/ 6815 w 822823"/>
                <a:gd name="connsiteY0" fmla="*/ 882650 h 1217391"/>
                <a:gd name="connsiteX1" fmla="*/ 410038 w 822823"/>
                <a:gd name="connsiteY1" fmla="*/ 0 h 1217391"/>
                <a:gd name="connsiteX2" fmla="*/ 813261 w 822823"/>
                <a:gd name="connsiteY2" fmla="*/ 882650 h 1217391"/>
                <a:gd name="connsiteX3" fmla="*/ 6815 w 822823"/>
                <a:gd name="connsiteY3" fmla="*/ 882650 h 1217391"/>
                <a:gd name="connsiteX0" fmla="*/ 8502 w 824403"/>
                <a:gd name="connsiteY0" fmla="*/ 882650 h 1247078"/>
                <a:gd name="connsiteX1" fmla="*/ 411725 w 824403"/>
                <a:gd name="connsiteY1" fmla="*/ 0 h 1247078"/>
                <a:gd name="connsiteX2" fmla="*/ 814948 w 824403"/>
                <a:gd name="connsiteY2" fmla="*/ 882650 h 1247078"/>
                <a:gd name="connsiteX3" fmla="*/ 8502 w 824403"/>
                <a:gd name="connsiteY3" fmla="*/ 882650 h 1247078"/>
                <a:gd name="connsiteX0" fmla="*/ 8502 w 824403"/>
                <a:gd name="connsiteY0" fmla="*/ 882650 h 1247078"/>
                <a:gd name="connsiteX1" fmla="*/ 411725 w 824403"/>
                <a:gd name="connsiteY1" fmla="*/ 0 h 1247078"/>
                <a:gd name="connsiteX2" fmla="*/ 814948 w 824403"/>
                <a:gd name="connsiteY2" fmla="*/ 882650 h 1247078"/>
                <a:gd name="connsiteX3" fmla="*/ 8502 w 824403"/>
                <a:gd name="connsiteY3" fmla="*/ 882650 h 1247078"/>
                <a:gd name="connsiteX0" fmla="*/ 8502 w 824403"/>
                <a:gd name="connsiteY0" fmla="*/ 882650 h 1247078"/>
                <a:gd name="connsiteX1" fmla="*/ 411725 w 824403"/>
                <a:gd name="connsiteY1" fmla="*/ 0 h 1247078"/>
                <a:gd name="connsiteX2" fmla="*/ 814948 w 824403"/>
                <a:gd name="connsiteY2" fmla="*/ 882650 h 1247078"/>
                <a:gd name="connsiteX3" fmla="*/ 8502 w 824403"/>
                <a:gd name="connsiteY3" fmla="*/ 882650 h 12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403" h="1247078">
                  <a:moveTo>
                    <a:pt x="8502" y="882650"/>
                  </a:moveTo>
                  <a:cubicBezTo>
                    <a:pt x="120687" y="412750"/>
                    <a:pt x="213817" y="294217"/>
                    <a:pt x="411725" y="0"/>
                  </a:cubicBezTo>
                  <a:cubicBezTo>
                    <a:pt x="609633" y="294217"/>
                    <a:pt x="696413" y="381000"/>
                    <a:pt x="814948" y="882650"/>
                  </a:cubicBezTo>
                  <a:cubicBezTo>
                    <a:pt x="933483" y="1384300"/>
                    <a:pt x="-103683" y="1352550"/>
                    <a:pt x="8502" y="882650"/>
                  </a:cubicBezTo>
                  <a:close/>
                </a:path>
              </a:pathLst>
            </a:custGeom>
            <a:solidFill>
              <a:srgbClr val="FF33CC">
                <a:alpha val="18000"/>
              </a:srgbClr>
            </a:solidFill>
            <a:ln w="19050">
              <a:solidFill>
                <a:srgbClr val="FF33CC">
                  <a:alpha val="4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Arc 5">
            <a:extLst>
              <a:ext uri="{FF2B5EF4-FFF2-40B4-BE49-F238E27FC236}">
                <a16:creationId xmlns:a16="http://schemas.microsoft.com/office/drawing/2014/main" id="{E0635D2C-95C7-4A73-8B57-F8614161EA37}"/>
              </a:ext>
            </a:extLst>
          </p:cNvPr>
          <p:cNvSpPr/>
          <p:nvPr/>
        </p:nvSpPr>
        <p:spPr>
          <a:xfrm>
            <a:off x="6623192" y="4662438"/>
            <a:ext cx="755650" cy="423862"/>
          </a:xfrm>
          <a:prstGeom prst="arc">
            <a:avLst>
              <a:gd name="adj1" fmla="val 16200000"/>
              <a:gd name="adj2" fmla="val 16078611"/>
            </a:avLst>
          </a:prstGeom>
          <a:ln w="25400" cap="rnd" cmpd="sng">
            <a:solidFill>
              <a:srgbClr val="FF115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CF7895A-4AFD-479B-80A0-53A4FA46276A}"/>
              </a:ext>
            </a:extLst>
          </p:cNvPr>
          <p:cNvSpPr/>
          <p:nvPr/>
        </p:nvSpPr>
        <p:spPr>
          <a:xfrm>
            <a:off x="5331759" y="4662438"/>
            <a:ext cx="941209" cy="423862"/>
          </a:xfrm>
          <a:prstGeom prst="arc">
            <a:avLst>
              <a:gd name="adj1" fmla="val 16200000"/>
              <a:gd name="adj2" fmla="val 16050416"/>
            </a:avLst>
          </a:prstGeom>
          <a:ln w="25400" cap="rnd" cmpd="sng">
            <a:solidFill>
              <a:srgbClr val="FF115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3C45093-9D41-452B-A862-73AFB7ABF502}"/>
              </a:ext>
            </a:extLst>
          </p:cNvPr>
          <p:cNvCxnSpPr>
            <a:cxnSpLocks/>
          </p:cNvCxnSpPr>
          <p:nvPr/>
        </p:nvCxnSpPr>
        <p:spPr>
          <a:xfrm flipH="1" flipV="1">
            <a:off x="7001018" y="5086301"/>
            <a:ext cx="920635" cy="651559"/>
          </a:xfrm>
          <a:prstGeom prst="line">
            <a:avLst/>
          </a:prstGeom>
          <a:ln w="25400">
            <a:solidFill>
              <a:srgbClr val="FF1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48D6236-D473-4697-96D9-3093A16334D9}"/>
              </a:ext>
            </a:extLst>
          </p:cNvPr>
          <p:cNvCxnSpPr>
            <a:cxnSpLocks/>
          </p:cNvCxnSpPr>
          <p:nvPr/>
        </p:nvCxnSpPr>
        <p:spPr>
          <a:xfrm flipH="1">
            <a:off x="4736447" y="5086300"/>
            <a:ext cx="1065916" cy="714425"/>
          </a:xfrm>
          <a:prstGeom prst="line">
            <a:avLst/>
          </a:prstGeom>
          <a:ln w="25400">
            <a:solidFill>
              <a:srgbClr val="FF1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FC855B1-E51F-4117-BA37-9602CBB3745F}"/>
              </a:ext>
            </a:extLst>
          </p:cNvPr>
          <p:cNvSpPr txBox="1"/>
          <p:nvPr/>
        </p:nvSpPr>
        <p:spPr>
          <a:xfrm>
            <a:off x="7921653" y="5610225"/>
            <a:ext cx="188923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11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Cosine</a:t>
            </a:r>
            <a:r>
              <a:rPr lang="fr-FR" dirty="0">
                <a:solidFill>
                  <a:srgbClr val="FF11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Sampling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69EE494-DF92-4150-95AC-56F808AE4C8B}"/>
              </a:ext>
            </a:extLst>
          </p:cNvPr>
          <p:cNvSpPr txBox="1"/>
          <p:nvPr/>
        </p:nvSpPr>
        <p:spPr>
          <a:xfrm>
            <a:off x="2847209" y="5610225"/>
            <a:ext cx="188923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rgbClr val="FF11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Analytical</a:t>
            </a:r>
            <a:endParaRPr lang="fr-FR" dirty="0">
              <a:solidFill>
                <a:srgbClr val="FF115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Graphique 31">
            <a:extLst>
              <a:ext uri="{FF2B5EF4-FFF2-40B4-BE49-F238E27FC236}">
                <a16:creationId xmlns:a16="http://schemas.microsoft.com/office/drawing/2014/main" id="{5B58C41C-5EC1-4FCA-9D16-864B0DA26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46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DC0ED5-C4FA-46F5-B7C1-D4830102DCF3}"/>
              </a:ext>
            </a:extLst>
          </p:cNvPr>
          <p:cNvSpPr txBox="1"/>
          <p:nvPr/>
        </p:nvSpPr>
        <p:spPr>
          <a:xfrm>
            <a:off x="3591298" y="546749"/>
            <a:ext cx="500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IMPORTANCE SAMPLING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294C22C-3321-46DE-8CC1-94DAAEB69C75}"/>
              </a:ext>
            </a:extLst>
          </p:cNvPr>
          <p:cNvGrpSpPr/>
          <p:nvPr/>
        </p:nvGrpSpPr>
        <p:grpSpPr>
          <a:xfrm>
            <a:off x="1679263" y="2677298"/>
            <a:ext cx="2547035" cy="1503404"/>
            <a:chOff x="4587563" y="1688012"/>
            <a:chExt cx="3509427" cy="2071462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522597C-075C-4A18-9F70-D859944B35AC}"/>
                </a:ext>
              </a:extLst>
            </p:cNvPr>
            <p:cNvSpPr/>
            <p:nvPr/>
          </p:nvSpPr>
          <p:spPr>
            <a:xfrm>
              <a:off x="4587563" y="1688012"/>
              <a:ext cx="3358200" cy="2071462"/>
            </a:xfrm>
            <a:custGeom>
              <a:avLst/>
              <a:gdLst>
                <a:gd name="connsiteX0" fmla="*/ 3142110 w 3531337"/>
                <a:gd name="connsiteY0" fmla="*/ 1464 h 2028536"/>
                <a:gd name="connsiteX1" fmla="*/ 3117126 w 3531337"/>
                <a:gd name="connsiteY1" fmla="*/ 915262 h 2028536"/>
                <a:gd name="connsiteX2" fmla="*/ 2966714 w 3531337"/>
                <a:gd name="connsiteY2" fmla="*/ 1002543 h 2028536"/>
                <a:gd name="connsiteX3" fmla="*/ 2872056 w 3531337"/>
                <a:gd name="connsiteY3" fmla="*/ 1056223 h 2028536"/>
                <a:gd name="connsiteX4" fmla="*/ 2896282 w 3531337"/>
                <a:gd name="connsiteY4" fmla="*/ 1106091 h 2028536"/>
                <a:gd name="connsiteX5" fmla="*/ 3016858 w 3531337"/>
                <a:gd name="connsiteY5" fmla="*/ 1690789 h 2028536"/>
                <a:gd name="connsiteX6" fmla="*/ 3015202 w 3531337"/>
                <a:gd name="connsiteY6" fmla="*/ 1690797 h 2028536"/>
                <a:gd name="connsiteX7" fmla="*/ 3016876 w 3531337"/>
                <a:gd name="connsiteY7" fmla="*/ 1698063 h 2028536"/>
                <a:gd name="connsiteX8" fmla="*/ 1508438 w 3531337"/>
                <a:gd name="connsiteY8" fmla="*/ 2028536 h 2028536"/>
                <a:gd name="connsiteX9" fmla="*/ 0 w 3531337"/>
                <a:gd name="connsiteY9" fmla="*/ 1698063 h 2028536"/>
                <a:gd name="connsiteX10" fmla="*/ 1896 w 3531337"/>
                <a:gd name="connsiteY10" fmla="*/ 1689836 h 2028536"/>
                <a:gd name="connsiteX11" fmla="*/ 22 w 3531337"/>
                <a:gd name="connsiteY11" fmla="*/ 1689826 h 2028536"/>
                <a:gd name="connsiteX12" fmla="*/ 1508919 w 3531337"/>
                <a:gd name="connsiteY12" fmla="*/ 189624 h 2028536"/>
                <a:gd name="connsiteX13" fmla="*/ 2349758 w 3531337"/>
                <a:gd name="connsiteY13" fmla="*/ 445857 h 2028536"/>
                <a:gd name="connsiteX14" fmla="*/ 2407048 w 3531337"/>
                <a:gd name="connsiteY14" fmla="*/ 488537 h 2028536"/>
                <a:gd name="connsiteX15" fmla="*/ 2498429 w 3531337"/>
                <a:gd name="connsiteY15" fmla="*/ 399146 h 2028536"/>
                <a:gd name="connsiteX16" fmla="*/ 2631697 w 3531337"/>
                <a:gd name="connsiteY16" fmla="*/ 271280 h 2028536"/>
                <a:gd name="connsiteX17" fmla="*/ 3142110 w 3531337"/>
                <a:gd name="connsiteY17" fmla="*/ 1464 h 2028536"/>
                <a:gd name="connsiteX0" fmla="*/ 3142110 w 3531337"/>
                <a:gd name="connsiteY0" fmla="*/ 1464 h 2028536"/>
                <a:gd name="connsiteX1" fmla="*/ 3117126 w 3531337"/>
                <a:gd name="connsiteY1" fmla="*/ 915262 h 2028536"/>
                <a:gd name="connsiteX2" fmla="*/ 2966714 w 3531337"/>
                <a:gd name="connsiteY2" fmla="*/ 1002543 h 2028536"/>
                <a:gd name="connsiteX3" fmla="*/ 2872056 w 3531337"/>
                <a:gd name="connsiteY3" fmla="*/ 1056223 h 2028536"/>
                <a:gd name="connsiteX4" fmla="*/ 2896282 w 3531337"/>
                <a:gd name="connsiteY4" fmla="*/ 1106091 h 2028536"/>
                <a:gd name="connsiteX5" fmla="*/ 3016858 w 3531337"/>
                <a:gd name="connsiteY5" fmla="*/ 1690789 h 2028536"/>
                <a:gd name="connsiteX6" fmla="*/ 3015202 w 3531337"/>
                <a:gd name="connsiteY6" fmla="*/ 1690797 h 2028536"/>
                <a:gd name="connsiteX7" fmla="*/ 3016876 w 3531337"/>
                <a:gd name="connsiteY7" fmla="*/ 1698063 h 2028536"/>
                <a:gd name="connsiteX8" fmla="*/ 1508438 w 3531337"/>
                <a:gd name="connsiteY8" fmla="*/ 2028536 h 2028536"/>
                <a:gd name="connsiteX9" fmla="*/ 0 w 3531337"/>
                <a:gd name="connsiteY9" fmla="*/ 1698063 h 2028536"/>
                <a:gd name="connsiteX10" fmla="*/ 1896 w 3531337"/>
                <a:gd name="connsiteY10" fmla="*/ 1689836 h 2028536"/>
                <a:gd name="connsiteX11" fmla="*/ 22 w 3531337"/>
                <a:gd name="connsiteY11" fmla="*/ 1689826 h 2028536"/>
                <a:gd name="connsiteX12" fmla="*/ 1508919 w 3531337"/>
                <a:gd name="connsiteY12" fmla="*/ 189624 h 2028536"/>
                <a:gd name="connsiteX13" fmla="*/ 2349758 w 3531337"/>
                <a:gd name="connsiteY13" fmla="*/ 445857 h 2028536"/>
                <a:gd name="connsiteX14" fmla="*/ 2498429 w 3531337"/>
                <a:gd name="connsiteY14" fmla="*/ 399146 h 2028536"/>
                <a:gd name="connsiteX15" fmla="*/ 2631697 w 3531337"/>
                <a:gd name="connsiteY15" fmla="*/ 271280 h 2028536"/>
                <a:gd name="connsiteX16" fmla="*/ 3142110 w 3531337"/>
                <a:gd name="connsiteY16" fmla="*/ 1464 h 2028536"/>
                <a:gd name="connsiteX0" fmla="*/ 3142110 w 3531337"/>
                <a:gd name="connsiteY0" fmla="*/ 1464 h 2028536"/>
                <a:gd name="connsiteX1" fmla="*/ 3117126 w 3531337"/>
                <a:gd name="connsiteY1" fmla="*/ 915262 h 2028536"/>
                <a:gd name="connsiteX2" fmla="*/ 2966714 w 3531337"/>
                <a:gd name="connsiteY2" fmla="*/ 1002543 h 2028536"/>
                <a:gd name="connsiteX3" fmla="*/ 2872056 w 3531337"/>
                <a:gd name="connsiteY3" fmla="*/ 1056223 h 2028536"/>
                <a:gd name="connsiteX4" fmla="*/ 2896282 w 3531337"/>
                <a:gd name="connsiteY4" fmla="*/ 1106091 h 2028536"/>
                <a:gd name="connsiteX5" fmla="*/ 3016858 w 3531337"/>
                <a:gd name="connsiteY5" fmla="*/ 1690789 h 2028536"/>
                <a:gd name="connsiteX6" fmla="*/ 3015202 w 3531337"/>
                <a:gd name="connsiteY6" fmla="*/ 1690797 h 2028536"/>
                <a:gd name="connsiteX7" fmla="*/ 3016876 w 3531337"/>
                <a:gd name="connsiteY7" fmla="*/ 1698063 h 2028536"/>
                <a:gd name="connsiteX8" fmla="*/ 1508438 w 3531337"/>
                <a:gd name="connsiteY8" fmla="*/ 2028536 h 2028536"/>
                <a:gd name="connsiteX9" fmla="*/ 0 w 3531337"/>
                <a:gd name="connsiteY9" fmla="*/ 1698063 h 2028536"/>
                <a:gd name="connsiteX10" fmla="*/ 1896 w 3531337"/>
                <a:gd name="connsiteY10" fmla="*/ 1689836 h 2028536"/>
                <a:gd name="connsiteX11" fmla="*/ 22 w 3531337"/>
                <a:gd name="connsiteY11" fmla="*/ 1689826 h 2028536"/>
                <a:gd name="connsiteX12" fmla="*/ 1508919 w 3531337"/>
                <a:gd name="connsiteY12" fmla="*/ 189624 h 2028536"/>
                <a:gd name="connsiteX13" fmla="*/ 2349758 w 3531337"/>
                <a:gd name="connsiteY13" fmla="*/ 445857 h 2028536"/>
                <a:gd name="connsiteX14" fmla="*/ 2631697 w 3531337"/>
                <a:gd name="connsiteY14" fmla="*/ 271280 h 2028536"/>
                <a:gd name="connsiteX15" fmla="*/ 3142110 w 3531337"/>
                <a:gd name="connsiteY15" fmla="*/ 1464 h 2028536"/>
                <a:gd name="connsiteX0" fmla="*/ 3142110 w 3531337"/>
                <a:gd name="connsiteY0" fmla="*/ 98112 h 2125184"/>
                <a:gd name="connsiteX1" fmla="*/ 3117126 w 3531337"/>
                <a:gd name="connsiteY1" fmla="*/ 1011910 h 2125184"/>
                <a:gd name="connsiteX2" fmla="*/ 2966714 w 3531337"/>
                <a:gd name="connsiteY2" fmla="*/ 1099191 h 2125184"/>
                <a:gd name="connsiteX3" fmla="*/ 2872056 w 3531337"/>
                <a:gd name="connsiteY3" fmla="*/ 1152871 h 2125184"/>
                <a:gd name="connsiteX4" fmla="*/ 2896282 w 3531337"/>
                <a:gd name="connsiteY4" fmla="*/ 1202739 h 2125184"/>
                <a:gd name="connsiteX5" fmla="*/ 3016858 w 3531337"/>
                <a:gd name="connsiteY5" fmla="*/ 1787437 h 2125184"/>
                <a:gd name="connsiteX6" fmla="*/ 3015202 w 3531337"/>
                <a:gd name="connsiteY6" fmla="*/ 1787445 h 2125184"/>
                <a:gd name="connsiteX7" fmla="*/ 3016876 w 3531337"/>
                <a:gd name="connsiteY7" fmla="*/ 1794711 h 2125184"/>
                <a:gd name="connsiteX8" fmla="*/ 1508438 w 3531337"/>
                <a:gd name="connsiteY8" fmla="*/ 2125184 h 2125184"/>
                <a:gd name="connsiteX9" fmla="*/ 0 w 3531337"/>
                <a:gd name="connsiteY9" fmla="*/ 1794711 h 2125184"/>
                <a:gd name="connsiteX10" fmla="*/ 1896 w 3531337"/>
                <a:gd name="connsiteY10" fmla="*/ 1786484 h 2125184"/>
                <a:gd name="connsiteX11" fmla="*/ 22 w 3531337"/>
                <a:gd name="connsiteY11" fmla="*/ 1786474 h 2125184"/>
                <a:gd name="connsiteX12" fmla="*/ 1508919 w 3531337"/>
                <a:gd name="connsiteY12" fmla="*/ 286272 h 2125184"/>
                <a:gd name="connsiteX13" fmla="*/ 2937133 w 3531337"/>
                <a:gd name="connsiteY13" fmla="*/ 82130 h 2125184"/>
                <a:gd name="connsiteX14" fmla="*/ 2631697 w 3531337"/>
                <a:gd name="connsiteY14" fmla="*/ 367928 h 2125184"/>
                <a:gd name="connsiteX15" fmla="*/ 3142110 w 3531337"/>
                <a:gd name="connsiteY15" fmla="*/ 98112 h 2125184"/>
                <a:gd name="connsiteX0" fmla="*/ 3142110 w 3531337"/>
                <a:gd name="connsiteY0" fmla="*/ 58121 h 2085193"/>
                <a:gd name="connsiteX1" fmla="*/ 3117126 w 3531337"/>
                <a:gd name="connsiteY1" fmla="*/ 971919 h 2085193"/>
                <a:gd name="connsiteX2" fmla="*/ 2966714 w 3531337"/>
                <a:gd name="connsiteY2" fmla="*/ 1059200 h 2085193"/>
                <a:gd name="connsiteX3" fmla="*/ 2872056 w 3531337"/>
                <a:gd name="connsiteY3" fmla="*/ 1112880 h 2085193"/>
                <a:gd name="connsiteX4" fmla="*/ 2896282 w 3531337"/>
                <a:gd name="connsiteY4" fmla="*/ 1162748 h 2085193"/>
                <a:gd name="connsiteX5" fmla="*/ 3016858 w 3531337"/>
                <a:gd name="connsiteY5" fmla="*/ 1747446 h 2085193"/>
                <a:gd name="connsiteX6" fmla="*/ 3015202 w 3531337"/>
                <a:gd name="connsiteY6" fmla="*/ 1747454 h 2085193"/>
                <a:gd name="connsiteX7" fmla="*/ 3016876 w 3531337"/>
                <a:gd name="connsiteY7" fmla="*/ 1754720 h 2085193"/>
                <a:gd name="connsiteX8" fmla="*/ 1508438 w 3531337"/>
                <a:gd name="connsiteY8" fmla="*/ 2085193 h 2085193"/>
                <a:gd name="connsiteX9" fmla="*/ 0 w 3531337"/>
                <a:gd name="connsiteY9" fmla="*/ 1754720 h 2085193"/>
                <a:gd name="connsiteX10" fmla="*/ 1896 w 3531337"/>
                <a:gd name="connsiteY10" fmla="*/ 1746493 h 2085193"/>
                <a:gd name="connsiteX11" fmla="*/ 22 w 3531337"/>
                <a:gd name="connsiteY11" fmla="*/ 1746483 h 2085193"/>
                <a:gd name="connsiteX12" fmla="*/ 1508919 w 3531337"/>
                <a:gd name="connsiteY12" fmla="*/ 246281 h 2085193"/>
                <a:gd name="connsiteX13" fmla="*/ 2937133 w 3531337"/>
                <a:gd name="connsiteY13" fmla="*/ 42139 h 2085193"/>
                <a:gd name="connsiteX14" fmla="*/ 2631697 w 3531337"/>
                <a:gd name="connsiteY14" fmla="*/ 327937 h 2085193"/>
                <a:gd name="connsiteX15" fmla="*/ 3142110 w 3531337"/>
                <a:gd name="connsiteY15" fmla="*/ 58121 h 2085193"/>
                <a:gd name="connsiteX0" fmla="*/ 3142110 w 3531337"/>
                <a:gd name="connsiteY0" fmla="*/ 58121 h 2085193"/>
                <a:gd name="connsiteX1" fmla="*/ 3117126 w 3531337"/>
                <a:gd name="connsiteY1" fmla="*/ 971919 h 2085193"/>
                <a:gd name="connsiteX2" fmla="*/ 2966714 w 3531337"/>
                <a:gd name="connsiteY2" fmla="*/ 1059200 h 2085193"/>
                <a:gd name="connsiteX3" fmla="*/ 2872056 w 3531337"/>
                <a:gd name="connsiteY3" fmla="*/ 1112880 h 2085193"/>
                <a:gd name="connsiteX4" fmla="*/ 2896282 w 3531337"/>
                <a:gd name="connsiteY4" fmla="*/ 1162748 h 2085193"/>
                <a:gd name="connsiteX5" fmla="*/ 3016858 w 3531337"/>
                <a:gd name="connsiteY5" fmla="*/ 1747446 h 2085193"/>
                <a:gd name="connsiteX6" fmla="*/ 3015202 w 3531337"/>
                <a:gd name="connsiteY6" fmla="*/ 1747454 h 2085193"/>
                <a:gd name="connsiteX7" fmla="*/ 3016876 w 3531337"/>
                <a:gd name="connsiteY7" fmla="*/ 1754720 h 2085193"/>
                <a:gd name="connsiteX8" fmla="*/ 1508438 w 3531337"/>
                <a:gd name="connsiteY8" fmla="*/ 2085193 h 2085193"/>
                <a:gd name="connsiteX9" fmla="*/ 0 w 3531337"/>
                <a:gd name="connsiteY9" fmla="*/ 1754720 h 2085193"/>
                <a:gd name="connsiteX10" fmla="*/ 1896 w 3531337"/>
                <a:gd name="connsiteY10" fmla="*/ 1746493 h 2085193"/>
                <a:gd name="connsiteX11" fmla="*/ 22 w 3531337"/>
                <a:gd name="connsiteY11" fmla="*/ 1746483 h 2085193"/>
                <a:gd name="connsiteX12" fmla="*/ 1508919 w 3531337"/>
                <a:gd name="connsiteY12" fmla="*/ 246281 h 2085193"/>
                <a:gd name="connsiteX13" fmla="*/ 2937133 w 3531337"/>
                <a:gd name="connsiteY13" fmla="*/ 42139 h 2085193"/>
                <a:gd name="connsiteX14" fmla="*/ 3142110 w 3531337"/>
                <a:gd name="connsiteY14" fmla="*/ 58121 h 2085193"/>
                <a:gd name="connsiteX0" fmla="*/ 3142110 w 3531337"/>
                <a:gd name="connsiteY0" fmla="*/ 67921 h 2094993"/>
                <a:gd name="connsiteX1" fmla="*/ 3117126 w 3531337"/>
                <a:gd name="connsiteY1" fmla="*/ 981719 h 2094993"/>
                <a:gd name="connsiteX2" fmla="*/ 2966714 w 3531337"/>
                <a:gd name="connsiteY2" fmla="*/ 1069000 h 2094993"/>
                <a:gd name="connsiteX3" fmla="*/ 2872056 w 3531337"/>
                <a:gd name="connsiteY3" fmla="*/ 1122680 h 2094993"/>
                <a:gd name="connsiteX4" fmla="*/ 2896282 w 3531337"/>
                <a:gd name="connsiteY4" fmla="*/ 1172548 h 2094993"/>
                <a:gd name="connsiteX5" fmla="*/ 3016858 w 3531337"/>
                <a:gd name="connsiteY5" fmla="*/ 1757246 h 2094993"/>
                <a:gd name="connsiteX6" fmla="*/ 3015202 w 3531337"/>
                <a:gd name="connsiteY6" fmla="*/ 1757254 h 2094993"/>
                <a:gd name="connsiteX7" fmla="*/ 3016876 w 3531337"/>
                <a:gd name="connsiteY7" fmla="*/ 1764520 h 2094993"/>
                <a:gd name="connsiteX8" fmla="*/ 1508438 w 3531337"/>
                <a:gd name="connsiteY8" fmla="*/ 2094993 h 2094993"/>
                <a:gd name="connsiteX9" fmla="*/ 0 w 3531337"/>
                <a:gd name="connsiteY9" fmla="*/ 1764520 h 2094993"/>
                <a:gd name="connsiteX10" fmla="*/ 1896 w 3531337"/>
                <a:gd name="connsiteY10" fmla="*/ 1756293 h 2094993"/>
                <a:gd name="connsiteX11" fmla="*/ 22 w 3531337"/>
                <a:gd name="connsiteY11" fmla="*/ 1756283 h 2094993"/>
                <a:gd name="connsiteX12" fmla="*/ 1508919 w 3531337"/>
                <a:gd name="connsiteY12" fmla="*/ 256081 h 2094993"/>
                <a:gd name="connsiteX13" fmla="*/ 3142110 w 3531337"/>
                <a:gd name="connsiteY13" fmla="*/ 67921 h 2094993"/>
                <a:gd name="connsiteX0" fmla="*/ 3142110 w 3531337"/>
                <a:gd name="connsiteY0" fmla="*/ 29256 h 2056328"/>
                <a:gd name="connsiteX1" fmla="*/ 3117126 w 3531337"/>
                <a:gd name="connsiteY1" fmla="*/ 943054 h 2056328"/>
                <a:gd name="connsiteX2" fmla="*/ 2966714 w 3531337"/>
                <a:gd name="connsiteY2" fmla="*/ 1030335 h 2056328"/>
                <a:gd name="connsiteX3" fmla="*/ 2872056 w 3531337"/>
                <a:gd name="connsiteY3" fmla="*/ 1084015 h 2056328"/>
                <a:gd name="connsiteX4" fmla="*/ 2896282 w 3531337"/>
                <a:gd name="connsiteY4" fmla="*/ 1133883 h 2056328"/>
                <a:gd name="connsiteX5" fmla="*/ 3016858 w 3531337"/>
                <a:gd name="connsiteY5" fmla="*/ 1718581 h 2056328"/>
                <a:gd name="connsiteX6" fmla="*/ 3015202 w 3531337"/>
                <a:gd name="connsiteY6" fmla="*/ 1718589 h 2056328"/>
                <a:gd name="connsiteX7" fmla="*/ 3016876 w 3531337"/>
                <a:gd name="connsiteY7" fmla="*/ 1725855 h 2056328"/>
                <a:gd name="connsiteX8" fmla="*/ 1508438 w 3531337"/>
                <a:gd name="connsiteY8" fmla="*/ 2056328 h 2056328"/>
                <a:gd name="connsiteX9" fmla="*/ 0 w 3531337"/>
                <a:gd name="connsiteY9" fmla="*/ 1725855 h 2056328"/>
                <a:gd name="connsiteX10" fmla="*/ 1896 w 3531337"/>
                <a:gd name="connsiteY10" fmla="*/ 1717628 h 2056328"/>
                <a:gd name="connsiteX11" fmla="*/ 22 w 3531337"/>
                <a:gd name="connsiteY11" fmla="*/ 1717618 h 2056328"/>
                <a:gd name="connsiteX12" fmla="*/ 1508919 w 3531337"/>
                <a:gd name="connsiteY12" fmla="*/ 217416 h 2056328"/>
                <a:gd name="connsiteX13" fmla="*/ 3142110 w 3531337"/>
                <a:gd name="connsiteY13" fmla="*/ 29256 h 2056328"/>
                <a:gd name="connsiteX0" fmla="*/ 3142110 w 3531337"/>
                <a:gd name="connsiteY0" fmla="*/ 1465 h 2028537"/>
                <a:gd name="connsiteX1" fmla="*/ 3117126 w 3531337"/>
                <a:gd name="connsiteY1" fmla="*/ 915263 h 2028537"/>
                <a:gd name="connsiteX2" fmla="*/ 2966714 w 3531337"/>
                <a:gd name="connsiteY2" fmla="*/ 1002544 h 2028537"/>
                <a:gd name="connsiteX3" fmla="*/ 2872056 w 3531337"/>
                <a:gd name="connsiteY3" fmla="*/ 1056224 h 2028537"/>
                <a:gd name="connsiteX4" fmla="*/ 2896282 w 3531337"/>
                <a:gd name="connsiteY4" fmla="*/ 1106092 h 2028537"/>
                <a:gd name="connsiteX5" fmla="*/ 3016858 w 3531337"/>
                <a:gd name="connsiteY5" fmla="*/ 1690790 h 2028537"/>
                <a:gd name="connsiteX6" fmla="*/ 3015202 w 3531337"/>
                <a:gd name="connsiteY6" fmla="*/ 1690798 h 2028537"/>
                <a:gd name="connsiteX7" fmla="*/ 3016876 w 3531337"/>
                <a:gd name="connsiteY7" fmla="*/ 1698064 h 2028537"/>
                <a:gd name="connsiteX8" fmla="*/ 1508438 w 3531337"/>
                <a:gd name="connsiteY8" fmla="*/ 2028537 h 2028537"/>
                <a:gd name="connsiteX9" fmla="*/ 0 w 3531337"/>
                <a:gd name="connsiteY9" fmla="*/ 1698064 h 2028537"/>
                <a:gd name="connsiteX10" fmla="*/ 1896 w 3531337"/>
                <a:gd name="connsiteY10" fmla="*/ 1689837 h 2028537"/>
                <a:gd name="connsiteX11" fmla="*/ 22 w 3531337"/>
                <a:gd name="connsiteY11" fmla="*/ 1689827 h 2028537"/>
                <a:gd name="connsiteX12" fmla="*/ 1508919 w 3531337"/>
                <a:gd name="connsiteY12" fmla="*/ 189625 h 2028537"/>
                <a:gd name="connsiteX13" fmla="*/ 3142110 w 3531337"/>
                <a:gd name="connsiteY13" fmla="*/ 1465 h 2028537"/>
                <a:gd name="connsiteX0" fmla="*/ 3142110 w 3531337"/>
                <a:gd name="connsiteY0" fmla="*/ 1465 h 2028537"/>
                <a:gd name="connsiteX1" fmla="*/ 3117126 w 3531337"/>
                <a:gd name="connsiteY1" fmla="*/ 915263 h 2028537"/>
                <a:gd name="connsiteX2" fmla="*/ 2966714 w 3531337"/>
                <a:gd name="connsiteY2" fmla="*/ 1002544 h 2028537"/>
                <a:gd name="connsiteX3" fmla="*/ 2896282 w 3531337"/>
                <a:gd name="connsiteY3" fmla="*/ 1106092 h 2028537"/>
                <a:gd name="connsiteX4" fmla="*/ 3016858 w 3531337"/>
                <a:gd name="connsiteY4" fmla="*/ 1690790 h 2028537"/>
                <a:gd name="connsiteX5" fmla="*/ 3015202 w 3531337"/>
                <a:gd name="connsiteY5" fmla="*/ 1690798 h 2028537"/>
                <a:gd name="connsiteX6" fmla="*/ 3016876 w 3531337"/>
                <a:gd name="connsiteY6" fmla="*/ 1698064 h 2028537"/>
                <a:gd name="connsiteX7" fmla="*/ 1508438 w 3531337"/>
                <a:gd name="connsiteY7" fmla="*/ 2028537 h 2028537"/>
                <a:gd name="connsiteX8" fmla="*/ 0 w 3531337"/>
                <a:gd name="connsiteY8" fmla="*/ 1698064 h 2028537"/>
                <a:gd name="connsiteX9" fmla="*/ 1896 w 3531337"/>
                <a:gd name="connsiteY9" fmla="*/ 1689837 h 2028537"/>
                <a:gd name="connsiteX10" fmla="*/ 22 w 3531337"/>
                <a:gd name="connsiteY10" fmla="*/ 1689827 h 2028537"/>
                <a:gd name="connsiteX11" fmla="*/ 1508919 w 3531337"/>
                <a:gd name="connsiteY11" fmla="*/ 189625 h 2028537"/>
                <a:gd name="connsiteX12" fmla="*/ 3142110 w 3531337"/>
                <a:gd name="connsiteY12" fmla="*/ 1465 h 2028537"/>
                <a:gd name="connsiteX0" fmla="*/ 3142110 w 3531337"/>
                <a:gd name="connsiteY0" fmla="*/ 1465 h 2028537"/>
                <a:gd name="connsiteX1" fmla="*/ 3117126 w 3531337"/>
                <a:gd name="connsiteY1" fmla="*/ 915263 h 2028537"/>
                <a:gd name="connsiteX2" fmla="*/ 2966714 w 3531337"/>
                <a:gd name="connsiteY2" fmla="*/ 1002544 h 2028537"/>
                <a:gd name="connsiteX3" fmla="*/ 3016858 w 3531337"/>
                <a:gd name="connsiteY3" fmla="*/ 1690790 h 2028537"/>
                <a:gd name="connsiteX4" fmla="*/ 3015202 w 3531337"/>
                <a:gd name="connsiteY4" fmla="*/ 1690798 h 2028537"/>
                <a:gd name="connsiteX5" fmla="*/ 3016876 w 3531337"/>
                <a:gd name="connsiteY5" fmla="*/ 1698064 h 2028537"/>
                <a:gd name="connsiteX6" fmla="*/ 1508438 w 3531337"/>
                <a:gd name="connsiteY6" fmla="*/ 2028537 h 2028537"/>
                <a:gd name="connsiteX7" fmla="*/ 0 w 3531337"/>
                <a:gd name="connsiteY7" fmla="*/ 1698064 h 2028537"/>
                <a:gd name="connsiteX8" fmla="*/ 1896 w 3531337"/>
                <a:gd name="connsiteY8" fmla="*/ 1689837 h 2028537"/>
                <a:gd name="connsiteX9" fmla="*/ 22 w 3531337"/>
                <a:gd name="connsiteY9" fmla="*/ 1689827 h 2028537"/>
                <a:gd name="connsiteX10" fmla="*/ 1508919 w 3531337"/>
                <a:gd name="connsiteY10" fmla="*/ 189625 h 2028537"/>
                <a:gd name="connsiteX11" fmla="*/ 3142110 w 3531337"/>
                <a:gd name="connsiteY11" fmla="*/ 1465 h 2028537"/>
                <a:gd name="connsiteX0" fmla="*/ 3142110 w 3531337"/>
                <a:gd name="connsiteY0" fmla="*/ 1465 h 2028537"/>
                <a:gd name="connsiteX1" fmla="*/ 3117126 w 3531337"/>
                <a:gd name="connsiteY1" fmla="*/ 915263 h 2028537"/>
                <a:gd name="connsiteX2" fmla="*/ 3016858 w 3531337"/>
                <a:gd name="connsiteY2" fmla="*/ 1690790 h 2028537"/>
                <a:gd name="connsiteX3" fmla="*/ 3015202 w 3531337"/>
                <a:gd name="connsiteY3" fmla="*/ 1690798 h 2028537"/>
                <a:gd name="connsiteX4" fmla="*/ 3016876 w 3531337"/>
                <a:gd name="connsiteY4" fmla="*/ 1698064 h 2028537"/>
                <a:gd name="connsiteX5" fmla="*/ 1508438 w 3531337"/>
                <a:gd name="connsiteY5" fmla="*/ 2028537 h 2028537"/>
                <a:gd name="connsiteX6" fmla="*/ 0 w 3531337"/>
                <a:gd name="connsiteY6" fmla="*/ 1698064 h 2028537"/>
                <a:gd name="connsiteX7" fmla="*/ 1896 w 3531337"/>
                <a:gd name="connsiteY7" fmla="*/ 1689837 h 2028537"/>
                <a:gd name="connsiteX8" fmla="*/ 22 w 3531337"/>
                <a:gd name="connsiteY8" fmla="*/ 1689827 h 2028537"/>
                <a:gd name="connsiteX9" fmla="*/ 1508919 w 3531337"/>
                <a:gd name="connsiteY9" fmla="*/ 189625 h 2028537"/>
                <a:gd name="connsiteX10" fmla="*/ 3142110 w 3531337"/>
                <a:gd name="connsiteY10" fmla="*/ 1465 h 2028537"/>
                <a:gd name="connsiteX0" fmla="*/ 3142110 w 3379515"/>
                <a:gd name="connsiteY0" fmla="*/ 3115 h 2030187"/>
                <a:gd name="connsiteX1" fmla="*/ 3117126 w 3379515"/>
                <a:gd name="connsiteY1" fmla="*/ 916913 h 2030187"/>
                <a:gd name="connsiteX2" fmla="*/ 3016858 w 3379515"/>
                <a:gd name="connsiteY2" fmla="*/ 1692440 h 2030187"/>
                <a:gd name="connsiteX3" fmla="*/ 3015202 w 3379515"/>
                <a:gd name="connsiteY3" fmla="*/ 1692448 h 2030187"/>
                <a:gd name="connsiteX4" fmla="*/ 3016876 w 3379515"/>
                <a:gd name="connsiteY4" fmla="*/ 1699714 h 2030187"/>
                <a:gd name="connsiteX5" fmla="*/ 1508438 w 3379515"/>
                <a:gd name="connsiteY5" fmla="*/ 2030187 h 2030187"/>
                <a:gd name="connsiteX6" fmla="*/ 0 w 3379515"/>
                <a:gd name="connsiteY6" fmla="*/ 1699714 h 2030187"/>
                <a:gd name="connsiteX7" fmla="*/ 1896 w 3379515"/>
                <a:gd name="connsiteY7" fmla="*/ 1691487 h 2030187"/>
                <a:gd name="connsiteX8" fmla="*/ 22 w 3379515"/>
                <a:gd name="connsiteY8" fmla="*/ 1691477 h 2030187"/>
                <a:gd name="connsiteX9" fmla="*/ 1508919 w 3379515"/>
                <a:gd name="connsiteY9" fmla="*/ 191275 h 2030187"/>
                <a:gd name="connsiteX10" fmla="*/ 3142110 w 3379515"/>
                <a:gd name="connsiteY10" fmla="*/ 3115 h 2030187"/>
                <a:gd name="connsiteX0" fmla="*/ 3142110 w 3439505"/>
                <a:gd name="connsiteY0" fmla="*/ 27036 h 2054108"/>
                <a:gd name="connsiteX1" fmla="*/ 3333026 w 3439505"/>
                <a:gd name="connsiteY1" fmla="*/ 902734 h 2054108"/>
                <a:gd name="connsiteX2" fmla="*/ 3016858 w 3439505"/>
                <a:gd name="connsiteY2" fmla="*/ 1716361 h 2054108"/>
                <a:gd name="connsiteX3" fmla="*/ 3015202 w 3439505"/>
                <a:gd name="connsiteY3" fmla="*/ 1716369 h 2054108"/>
                <a:gd name="connsiteX4" fmla="*/ 3016876 w 3439505"/>
                <a:gd name="connsiteY4" fmla="*/ 1723635 h 2054108"/>
                <a:gd name="connsiteX5" fmla="*/ 1508438 w 3439505"/>
                <a:gd name="connsiteY5" fmla="*/ 2054108 h 2054108"/>
                <a:gd name="connsiteX6" fmla="*/ 0 w 3439505"/>
                <a:gd name="connsiteY6" fmla="*/ 1723635 h 2054108"/>
                <a:gd name="connsiteX7" fmla="*/ 1896 w 3439505"/>
                <a:gd name="connsiteY7" fmla="*/ 1715408 h 2054108"/>
                <a:gd name="connsiteX8" fmla="*/ 22 w 3439505"/>
                <a:gd name="connsiteY8" fmla="*/ 1715398 h 2054108"/>
                <a:gd name="connsiteX9" fmla="*/ 1508919 w 3439505"/>
                <a:gd name="connsiteY9" fmla="*/ 215196 h 2054108"/>
                <a:gd name="connsiteX10" fmla="*/ 3142110 w 3439505"/>
                <a:gd name="connsiteY10" fmla="*/ 27036 h 2054108"/>
                <a:gd name="connsiteX0" fmla="*/ 3142110 w 3472392"/>
                <a:gd name="connsiteY0" fmla="*/ 46199 h 2073271"/>
                <a:gd name="connsiteX1" fmla="*/ 3333026 w 3472392"/>
                <a:gd name="connsiteY1" fmla="*/ 921897 h 2073271"/>
                <a:gd name="connsiteX2" fmla="*/ 3016858 w 3472392"/>
                <a:gd name="connsiteY2" fmla="*/ 1735524 h 2073271"/>
                <a:gd name="connsiteX3" fmla="*/ 3015202 w 3472392"/>
                <a:gd name="connsiteY3" fmla="*/ 1735532 h 2073271"/>
                <a:gd name="connsiteX4" fmla="*/ 3016876 w 3472392"/>
                <a:gd name="connsiteY4" fmla="*/ 1742798 h 2073271"/>
                <a:gd name="connsiteX5" fmla="*/ 1508438 w 3472392"/>
                <a:gd name="connsiteY5" fmla="*/ 2073271 h 2073271"/>
                <a:gd name="connsiteX6" fmla="*/ 0 w 3472392"/>
                <a:gd name="connsiteY6" fmla="*/ 1742798 h 2073271"/>
                <a:gd name="connsiteX7" fmla="*/ 1896 w 3472392"/>
                <a:gd name="connsiteY7" fmla="*/ 1734571 h 2073271"/>
                <a:gd name="connsiteX8" fmla="*/ 22 w 3472392"/>
                <a:gd name="connsiteY8" fmla="*/ 1734561 h 2073271"/>
                <a:gd name="connsiteX9" fmla="*/ 1508919 w 3472392"/>
                <a:gd name="connsiteY9" fmla="*/ 234359 h 2073271"/>
                <a:gd name="connsiteX10" fmla="*/ 3142110 w 3472392"/>
                <a:gd name="connsiteY10" fmla="*/ 46199 h 2073271"/>
                <a:gd name="connsiteX0" fmla="*/ 3142110 w 3334526"/>
                <a:gd name="connsiteY0" fmla="*/ 44390 h 2071462"/>
                <a:gd name="connsiteX1" fmla="*/ 3171101 w 3334526"/>
                <a:gd name="connsiteY1" fmla="*/ 1205838 h 2071462"/>
                <a:gd name="connsiteX2" fmla="*/ 3016858 w 3334526"/>
                <a:gd name="connsiteY2" fmla="*/ 1733715 h 2071462"/>
                <a:gd name="connsiteX3" fmla="*/ 3015202 w 3334526"/>
                <a:gd name="connsiteY3" fmla="*/ 1733723 h 2071462"/>
                <a:gd name="connsiteX4" fmla="*/ 3016876 w 3334526"/>
                <a:gd name="connsiteY4" fmla="*/ 1740989 h 2071462"/>
                <a:gd name="connsiteX5" fmla="*/ 1508438 w 3334526"/>
                <a:gd name="connsiteY5" fmla="*/ 2071462 h 2071462"/>
                <a:gd name="connsiteX6" fmla="*/ 0 w 3334526"/>
                <a:gd name="connsiteY6" fmla="*/ 1740989 h 2071462"/>
                <a:gd name="connsiteX7" fmla="*/ 1896 w 3334526"/>
                <a:gd name="connsiteY7" fmla="*/ 1732762 h 2071462"/>
                <a:gd name="connsiteX8" fmla="*/ 22 w 3334526"/>
                <a:gd name="connsiteY8" fmla="*/ 1732752 h 2071462"/>
                <a:gd name="connsiteX9" fmla="*/ 1508919 w 3334526"/>
                <a:gd name="connsiteY9" fmla="*/ 232550 h 2071462"/>
                <a:gd name="connsiteX10" fmla="*/ 3142110 w 3334526"/>
                <a:gd name="connsiteY10" fmla="*/ 44390 h 2071462"/>
                <a:gd name="connsiteX0" fmla="*/ 3142110 w 3358200"/>
                <a:gd name="connsiteY0" fmla="*/ 44390 h 2071462"/>
                <a:gd name="connsiteX1" fmla="*/ 3171101 w 3358200"/>
                <a:gd name="connsiteY1" fmla="*/ 1205838 h 2071462"/>
                <a:gd name="connsiteX2" fmla="*/ 3016858 w 3358200"/>
                <a:gd name="connsiteY2" fmla="*/ 1733715 h 2071462"/>
                <a:gd name="connsiteX3" fmla="*/ 3015202 w 3358200"/>
                <a:gd name="connsiteY3" fmla="*/ 1733723 h 2071462"/>
                <a:gd name="connsiteX4" fmla="*/ 3016876 w 3358200"/>
                <a:gd name="connsiteY4" fmla="*/ 1740989 h 2071462"/>
                <a:gd name="connsiteX5" fmla="*/ 1508438 w 3358200"/>
                <a:gd name="connsiteY5" fmla="*/ 2071462 h 2071462"/>
                <a:gd name="connsiteX6" fmla="*/ 0 w 3358200"/>
                <a:gd name="connsiteY6" fmla="*/ 1740989 h 2071462"/>
                <a:gd name="connsiteX7" fmla="*/ 1896 w 3358200"/>
                <a:gd name="connsiteY7" fmla="*/ 1732762 h 2071462"/>
                <a:gd name="connsiteX8" fmla="*/ 22 w 3358200"/>
                <a:gd name="connsiteY8" fmla="*/ 1732752 h 2071462"/>
                <a:gd name="connsiteX9" fmla="*/ 1508919 w 3358200"/>
                <a:gd name="connsiteY9" fmla="*/ 232550 h 2071462"/>
                <a:gd name="connsiteX10" fmla="*/ 3142110 w 3358200"/>
                <a:gd name="connsiteY10" fmla="*/ 44390 h 20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8200" h="2071462">
                  <a:moveTo>
                    <a:pt x="3142110" y="44390"/>
                  </a:moveTo>
                  <a:cubicBezTo>
                    <a:pt x="3419140" y="206605"/>
                    <a:pt x="3430884" y="525533"/>
                    <a:pt x="3171101" y="1205838"/>
                  </a:cubicBezTo>
                  <a:cubicBezTo>
                    <a:pt x="3094816" y="1405609"/>
                    <a:pt x="3050281" y="1475206"/>
                    <a:pt x="3016858" y="1733715"/>
                  </a:cubicBezTo>
                  <a:lnTo>
                    <a:pt x="3015202" y="1733723"/>
                  </a:lnTo>
                  <a:lnTo>
                    <a:pt x="3016876" y="1740989"/>
                  </a:lnTo>
                  <a:cubicBezTo>
                    <a:pt x="3016876" y="1923504"/>
                    <a:pt x="2341525" y="2071462"/>
                    <a:pt x="1508438" y="2071462"/>
                  </a:cubicBezTo>
                  <a:cubicBezTo>
                    <a:pt x="675351" y="2071462"/>
                    <a:pt x="0" y="1923504"/>
                    <a:pt x="0" y="1740989"/>
                  </a:cubicBezTo>
                  <a:lnTo>
                    <a:pt x="1896" y="1732762"/>
                  </a:lnTo>
                  <a:lnTo>
                    <a:pt x="22" y="1732752"/>
                  </a:lnTo>
                  <a:cubicBezTo>
                    <a:pt x="4554" y="902704"/>
                    <a:pt x="445488" y="263119"/>
                    <a:pt x="1508919" y="232550"/>
                  </a:cubicBezTo>
                  <a:cubicBezTo>
                    <a:pt x="2103169" y="215468"/>
                    <a:pt x="2865080" y="-117825"/>
                    <a:pt x="3142110" y="44390"/>
                  </a:cubicBezTo>
                  <a:close/>
                </a:path>
              </a:pathLst>
            </a:custGeom>
            <a:pattFill prst="wdUpDiag">
              <a:fgClr>
                <a:srgbClr val="1D2940"/>
              </a:fgClr>
              <a:bgClr>
                <a:srgbClr val="141619"/>
              </a:bgClr>
            </a:pattFill>
            <a:ln w="25400">
              <a:solidFill>
                <a:srgbClr val="1DA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Triangle isocèle 29">
              <a:extLst>
                <a:ext uri="{FF2B5EF4-FFF2-40B4-BE49-F238E27FC236}">
                  <a16:creationId xmlns:a16="http://schemas.microsoft.com/office/drawing/2014/main" id="{C46C45BF-604D-43EB-9D84-409EA3917ED3}"/>
                </a:ext>
              </a:extLst>
            </p:cNvPr>
            <p:cNvSpPr/>
            <p:nvPr/>
          </p:nvSpPr>
          <p:spPr>
            <a:xfrm rot="13657582">
              <a:off x="6556181" y="1522236"/>
              <a:ext cx="824403" cy="2257214"/>
            </a:xfrm>
            <a:custGeom>
              <a:avLst/>
              <a:gdLst>
                <a:gd name="connsiteX0" fmla="*/ 0 w 806446"/>
                <a:gd name="connsiteY0" fmla="*/ 882650 h 882650"/>
                <a:gd name="connsiteX1" fmla="*/ 403223 w 806446"/>
                <a:gd name="connsiteY1" fmla="*/ 0 h 882650"/>
                <a:gd name="connsiteX2" fmla="*/ 806446 w 806446"/>
                <a:gd name="connsiteY2" fmla="*/ 882650 h 882650"/>
                <a:gd name="connsiteX3" fmla="*/ 0 w 806446"/>
                <a:gd name="connsiteY3" fmla="*/ 882650 h 882650"/>
                <a:gd name="connsiteX0" fmla="*/ 0 w 820619"/>
                <a:gd name="connsiteY0" fmla="*/ 882650 h 1105605"/>
                <a:gd name="connsiteX1" fmla="*/ 403223 w 820619"/>
                <a:gd name="connsiteY1" fmla="*/ 0 h 1105605"/>
                <a:gd name="connsiteX2" fmla="*/ 806446 w 820619"/>
                <a:gd name="connsiteY2" fmla="*/ 882650 h 1105605"/>
                <a:gd name="connsiteX3" fmla="*/ 0 w 820619"/>
                <a:gd name="connsiteY3" fmla="*/ 882650 h 1105605"/>
                <a:gd name="connsiteX0" fmla="*/ 6815 w 822823"/>
                <a:gd name="connsiteY0" fmla="*/ 882650 h 1217391"/>
                <a:gd name="connsiteX1" fmla="*/ 410038 w 822823"/>
                <a:gd name="connsiteY1" fmla="*/ 0 h 1217391"/>
                <a:gd name="connsiteX2" fmla="*/ 813261 w 822823"/>
                <a:gd name="connsiteY2" fmla="*/ 882650 h 1217391"/>
                <a:gd name="connsiteX3" fmla="*/ 6815 w 822823"/>
                <a:gd name="connsiteY3" fmla="*/ 882650 h 1217391"/>
                <a:gd name="connsiteX0" fmla="*/ 8502 w 824403"/>
                <a:gd name="connsiteY0" fmla="*/ 882650 h 1247078"/>
                <a:gd name="connsiteX1" fmla="*/ 411725 w 824403"/>
                <a:gd name="connsiteY1" fmla="*/ 0 h 1247078"/>
                <a:gd name="connsiteX2" fmla="*/ 814948 w 824403"/>
                <a:gd name="connsiteY2" fmla="*/ 882650 h 1247078"/>
                <a:gd name="connsiteX3" fmla="*/ 8502 w 824403"/>
                <a:gd name="connsiteY3" fmla="*/ 882650 h 1247078"/>
                <a:gd name="connsiteX0" fmla="*/ 8502 w 824403"/>
                <a:gd name="connsiteY0" fmla="*/ 882650 h 1247078"/>
                <a:gd name="connsiteX1" fmla="*/ 411725 w 824403"/>
                <a:gd name="connsiteY1" fmla="*/ 0 h 1247078"/>
                <a:gd name="connsiteX2" fmla="*/ 814948 w 824403"/>
                <a:gd name="connsiteY2" fmla="*/ 882650 h 1247078"/>
                <a:gd name="connsiteX3" fmla="*/ 8502 w 824403"/>
                <a:gd name="connsiteY3" fmla="*/ 882650 h 1247078"/>
                <a:gd name="connsiteX0" fmla="*/ 8502 w 824403"/>
                <a:gd name="connsiteY0" fmla="*/ 882650 h 1247078"/>
                <a:gd name="connsiteX1" fmla="*/ 411725 w 824403"/>
                <a:gd name="connsiteY1" fmla="*/ 0 h 1247078"/>
                <a:gd name="connsiteX2" fmla="*/ 814948 w 824403"/>
                <a:gd name="connsiteY2" fmla="*/ 882650 h 1247078"/>
                <a:gd name="connsiteX3" fmla="*/ 8502 w 824403"/>
                <a:gd name="connsiteY3" fmla="*/ 882650 h 12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403" h="1247078">
                  <a:moveTo>
                    <a:pt x="8502" y="882650"/>
                  </a:moveTo>
                  <a:cubicBezTo>
                    <a:pt x="120687" y="412750"/>
                    <a:pt x="213817" y="294217"/>
                    <a:pt x="411725" y="0"/>
                  </a:cubicBezTo>
                  <a:cubicBezTo>
                    <a:pt x="609633" y="294217"/>
                    <a:pt x="696413" y="381000"/>
                    <a:pt x="814948" y="882650"/>
                  </a:cubicBezTo>
                  <a:cubicBezTo>
                    <a:pt x="933483" y="1384300"/>
                    <a:pt x="-103683" y="1352550"/>
                    <a:pt x="8502" y="882650"/>
                  </a:cubicBezTo>
                  <a:close/>
                </a:path>
              </a:pathLst>
            </a:custGeom>
            <a:solidFill>
              <a:srgbClr val="FF33CC">
                <a:alpha val="18000"/>
              </a:srgbClr>
            </a:solidFill>
            <a:ln w="19050">
              <a:solidFill>
                <a:srgbClr val="FF33CC">
                  <a:alpha val="4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0A8671F8-6CA4-42E2-8C78-D9E43D00F998}"/>
              </a:ext>
            </a:extLst>
          </p:cNvPr>
          <p:cNvSpPr txBox="1"/>
          <p:nvPr/>
        </p:nvSpPr>
        <p:spPr>
          <a:xfrm>
            <a:off x="949495" y="4359087"/>
            <a:ext cx="389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PHONG MODEL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484A39-C623-4152-9FE7-14ACF5A79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79" y="2320797"/>
            <a:ext cx="2438400" cy="2438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2093E1-B514-4205-9F57-E21AAA489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765" y="2320457"/>
            <a:ext cx="2438740" cy="2438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1E7E730-5459-4641-802E-92ED543A0C40}"/>
                  </a:ext>
                </a:extLst>
              </p:cNvPr>
              <p:cNvSpPr txBox="1"/>
              <p:nvPr/>
            </p:nvSpPr>
            <p:spPr>
              <a:xfrm>
                <a:off x="6091606" y="4808636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>
                        <a:lumMod val="95000"/>
                      </a:schemeClr>
                    </a:solidFill>
                  </a:rPr>
                  <a:t>No IS,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00" dirty="0">
                    <a:solidFill>
                      <a:schemeClr val="bg1">
                        <a:lumMod val="95000"/>
                      </a:schemeClr>
                    </a:solidFill>
                  </a:rPr>
                  <a:t> 6000spp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1E7E730-5459-4641-802E-92ED543A0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06" y="4808636"/>
                <a:ext cx="24384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763D007-6B49-41AD-80A4-2FE522E6BC0E}"/>
                  </a:ext>
                </a:extLst>
              </p:cNvPr>
              <p:cNvSpPr txBox="1"/>
              <p:nvPr/>
            </p:nvSpPr>
            <p:spPr>
              <a:xfrm>
                <a:off x="8803765" y="4808636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>
                        <a:lumMod val="95000"/>
                      </a:schemeClr>
                    </a:solidFill>
                  </a:rPr>
                  <a:t>IS,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sz="1400" dirty="0">
                    <a:solidFill>
                      <a:schemeClr val="bg1">
                        <a:lumMod val="95000"/>
                      </a:schemeClr>
                    </a:solidFill>
                  </a:rPr>
                  <a:t> 300spp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763D007-6B49-41AD-80A4-2FE522E6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765" y="4808636"/>
                <a:ext cx="243840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que 19">
            <a:extLst>
              <a:ext uri="{FF2B5EF4-FFF2-40B4-BE49-F238E27FC236}">
                <a16:creationId xmlns:a16="http://schemas.microsoft.com/office/drawing/2014/main" id="{82B3075E-D264-4CB8-B2BB-B35C74A1C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3578" y="6201542"/>
            <a:ext cx="1320444" cy="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55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197</Words>
  <Application>Microsoft Office PowerPoint</Application>
  <PresentationFormat>Grand écran</PresentationFormat>
  <Paragraphs>49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Microsoft YaHei</vt:lpstr>
      <vt:lpstr>Microsoft YaHei UI Light</vt:lpstr>
      <vt:lpstr>Arial</vt:lpstr>
      <vt:lpstr>Calibri</vt:lpstr>
      <vt:lpstr>Calibri Light</vt:lpstr>
      <vt:lpstr>Cambria Math</vt:lpstr>
      <vt:lpstr>Segoe UI</vt:lpstr>
      <vt:lpstr>Segoe UI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Eikins</dc:creator>
  <cp:lastModifiedBy>Eikins</cp:lastModifiedBy>
  <cp:revision>30</cp:revision>
  <dcterms:created xsi:type="dcterms:W3CDTF">2020-12-05T11:39:53Z</dcterms:created>
  <dcterms:modified xsi:type="dcterms:W3CDTF">2020-12-06T17:47:22Z</dcterms:modified>
</cp:coreProperties>
</file>